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0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68"/>
    <p:restoredTop sz="92606"/>
  </p:normalViewPr>
  <p:slideViewPr>
    <p:cSldViewPr snapToGrid="0" showGuides="1">
      <p:cViewPr varScale="1">
        <p:scale>
          <a:sx n="99" d="100"/>
          <a:sy n="99" d="100"/>
        </p:scale>
        <p:origin x="376" y="184"/>
      </p:cViewPr>
      <p:guideLst>
        <p:guide orient="horz" pos="23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タイトルテキスト"/>
          <p:cNvSpPr txBox="1">
            <a:spLocks noGrp="1"/>
          </p:cNvSpPr>
          <p:nvPr>
            <p:ph type="title"/>
          </p:nvPr>
        </p:nvSpPr>
        <p:spPr>
          <a:xfrm>
            <a:off x="850188" y="344371"/>
            <a:ext cx="8993024" cy="787137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96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50188" y="1092150"/>
            <a:ext cx="8993025" cy="520473"/>
          </a:xfrm>
          <a:prstGeom prst="rect">
            <a:avLst/>
          </a:prstGeom>
        </p:spPr>
        <p:txBody>
          <a:bodyPr/>
          <a:lstStyle>
            <a:lvl1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800"/>
            </a:lvl1pPr>
            <a:lvl2pPr marL="1015086" indent="-469876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2pPr>
            <a:lvl3pPr marL="1472286" indent="-469876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3pPr>
            <a:lvl4pPr marL="1929487" indent="-469875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4pPr>
            <a:lvl5pPr marL="2386688" indent="-469876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7" name="Google Shape;51;p15"/>
          <p:cNvSpPr txBox="1">
            <a:spLocks noGrp="1"/>
          </p:cNvSpPr>
          <p:nvPr>
            <p:ph type="body" idx="21"/>
          </p:nvPr>
        </p:nvSpPr>
        <p:spPr>
          <a:xfrm>
            <a:off x="850189" y="2292530"/>
            <a:ext cx="8993022" cy="472281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850188" y="2764813"/>
            <a:ext cx="8993024" cy="2028104"/>
          </a:xfrm>
          <a:prstGeom prst="rect">
            <a:avLst/>
          </a:prstGeom>
        </p:spPr>
        <p:txBody>
          <a:bodyPr anchor="ctr"/>
          <a:lstStyle>
            <a:lvl1pPr marL="0" indent="22860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200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200"/>
            </a:lvl2pPr>
            <a:lvl3pPr marL="0" indent="22860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200"/>
            </a:lvl3pPr>
            <a:lvl4pPr marL="0" indent="22860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200"/>
            </a:lvl4pPr>
            <a:lvl5pPr marL="0" indent="22860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0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50188" y="4811117"/>
            <a:ext cx="8993024" cy="520474"/>
          </a:xfrm>
          <a:prstGeom prst="rect">
            <a:avLst/>
          </a:prstGeom>
        </p:spPr>
        <p:txBody>
          <a:bodyPr/>
          <a:lstStyle>
            <a:lvl1pPr marL="0" indent="2286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800"/>
            </a:lvl1pPr>
            <a:lvl2pPr marL="1015086" indent="-469876" algn="ctr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2pPr>
            <a:lvl3pPr marL="1472286" indent="-469876" algn="ctr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3pPr>
            <a:lvl4pPr marL="1929487" indent="-469875" algn="ctr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4pPr>
            <a:lvl5pPr marL="2386688" indent="-469876" algn="ctr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4" name="Google Shape;58;p17"/>
          <p:cNvSpPr txBox="1">
            <a:spLocks noGrp="1"/>
          </p:cNvSpPr>
          <p:nvPr>
            <p:ph type="body" idx="21"/>
          </p:nvPr>
        </p:nvSpPr>
        <p:spPr>
          <a:xfrm>
            <a:off x="850189" y="774014"/>
            <a:ext cx="8993022" cy="403710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1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79705" y="2882881"/>
            <a:ext cx="8933991" cy="1800575"/>
          </a:xfrm>
          <a:prstGeom prst="rect">
            <a:avLst/>
          </a:prstGeom>
        </p:spPr>
        <p:txBody>
          <a:bodyPr anchor="ctr"/>
          <a:lstStyle>
            <a:lvl1pPr marL="0" indent="228600">
              <a:spcBef>
                <a:spcPts val="0"/>
              </a:spcBef>
              <a:buClrTx/>
              <a:buSzTx/>
              <a:buFontTx/>
              <a:buNone/>
              <a:defRPr sz="46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4600"/>
            </a:lvl2pPr>
            <a:lvl3pPr marL="0" indent="228600">
              <a:spcBef>
                <a:spcPts val="0"/>
              </a:spcBef>
              <a:buClrTx/>
              <a:buSzTx/>
              <a:buFontTx/>
              <a:buNone/>
              <a:defRPr sz="4600"/>
            </a:lvl3pPr>
            <a:lvl4pPr marL="0" indent="228600">
              <a:spcBef>
                <a:spcPts val="0"/>
              </a:spcBef>
              <a:buClrTx/>
              <a:buSzTx/>
              <a:buFontTx/>
              <a:buNone/>
              <a:defRPr sz="4600"/>
            </a:lvl4pPr>
            <a:lvl5pPr marL="0" indent="228600">
              <a:spcBef>
                <a:spcPts val="0"/>
              </a:spcBef>
              <a:buClrTx/>
              <a:buSzTx/>
              <a:buFontTx/>
              <a:buNone/>
              <a:defRPr sz="4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23" name="Google Shape;62;p18"/>
          <p:cNvSpPr txBox="1">
            <a:spLocks noGrp="1"/>
          </p:cNvSpPr>
          <p:nvPr>
            <p:ph type="body" sz="quarter" idx="21"/>
          </p:nvPr>
        </p:nvSpPr>
        <p:spPr>
          <a:xfrm>
            <a:off x="1253594" y="4978629"/>
            <a:ext cx="8560101" cy="357204"/>
          </a:xfrm>
          <a:prstGeom prst="rect">
            <a:avLst/>
          </a:prstGeom>
        </p:spPr>
        <p:txBody>
          <a:bodyPr/>
          <a:lstStyle/>
          <a:p>
            <a:pPr marL="397763" indent="-321193" defTabSz="795527">
              <a:spcBef>
                <a:spcPts val="2000"/>
              </a:spcBef>
              <a:buSzPts val="1900"/>
              <a:defRPr sz="1914"/>
            </a:pPr>
            <a:endParaRPr/>
          </a:p>
        </p:txBody>
      </p:sp>
      <p:sp>
        <p:nvSpPr>
          <p:cNvPr id="12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65;p19"/>
          <p:cNvSpPr>
            <a:spLocks noGrp="1"/>
          </p:cNvSpPr>
          <p:nvPr>
            <p:ph type="pic" idx="21"/>
          </p:nvPr>
        </p:nvSpPr>
        <p:spPr>
          <a:xfrm>
            <a:off x="-1304595" y="532676"/>
            <a:ext cx="8650115" cy="64875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2" name="Google Shape;66;p19"/>
          <p:cNvSpPr>
            <a:spLocks noGrp="1"/>
          </p:cNvSpPr>
          <p:nvPr>
            <p:ph type="pic" sz="quarter" idx="22"/>
          </p:nvPr>
        </p:nvSpPr>
        <p:spPr>
          <a:xfrm>
            <a:off x="5420493" y="226299"/>
            <a:ext cx="4447318" cy="35578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Google Shape;67;p19"/>
          <p:cNvSpPr>
            <a:spLocks noGrp="1"/>
          </p:cNvSpPr>
          <p:nvPr>
            <p:ph type="pic" idx="23"/>
          </p:nvPr>
        </p:nvSpPr>
        <p:spPr>
          <a:xfrm>
            <a:off x="4170915" y="2130079"/>
            <a:ext cx="6149498" cy="71572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70;p20"/>
          <p:cNvSpPr>
            <a:spLocks noGrp="1"/>
          </p:cNvSpPr>
          <p:nvPr>
            <p:ph type="pic" idx="21"/>
          </p:nvPr>
        </p:nvSpPr>
        <p:spPr>
          <a:xfrm>
            <a:off x="-478103" y="-816653"/>
            <a:ext cx="11177325" cy="89418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5230369" y="7151730"/>
            <a:ext cx="232662" cy="2142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74;p21"/>
          <p:cNvSpPr/>
          <p:nvPr/>
        </p:nvSpPr>
        <p:spPr>
          <a:xfrm rot="10800000" flipH="1">
            <a:off x="-221306" y="-5558"/>
            <a:ext cx="11012707" cy="953791"/>
          </a:xfrm>
          <a:prstGeom prst="rect">
            <a:avLst/>
          </a:prstGeom>
          <a:solidFill>
            <a:srgbClr val="60A5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0" name="タイトルテキスト"/>
          <p:cNvSpPr txBox="1">
            <a:spLocks noGrp="1"/>
          </p:cNvSpPr>
          <p:nvPr>
            <p:ph type="title"/>
          </p:nvPr>
        </p:nvSpPr>
        <p:spPr>
          <a:xfrm>
            <a:off x="368929" y="261670"/>
            <a:ext cx="9585119" cy="583089"/>
          </a:xfrm>
          <a:prstGeom prst="rect">
            <a:avLst/>
          </a:prstGeom>
        </p:spPr>
        <p:txBody>
          <a:bodyPr lIns="106900" tIns="106900" rIns="106900" bIns="106900" anchor="ctr"/>
          <a:lstStyle>
            <a:lvl1pPr>
              <a:lnSpc>
                <a:spcPct val="100000"/>
              </a:lnSpc>
              <a:defRPr sz="2600">
                <a:solidFill>
                  <a:srgbClr val="FFFFFF"/>
                </a:solidFill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5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213468" y="6477064"/>
            <a:ext cx="396016" cy="386615"/>
          </a:xfrm>
          <a:prstGeom prst="rect">
            <a:avLst/>
          </a:prstGeom>
        </p:spPr>
        <p:txBody>
          <a:bodyPr lIns="106900" tIns="106900" rIns="106900" bIns="106900" anchor="ctr">
            <a:norm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💙共創MTG用/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77;p22"/>
          <p:cNvSpPr/>
          <p:nvPr/>
        </p:nvSpPr>
        <p:spPr>
          <a:xfrm>
            <a:off x="-1" y="770731"/>
            <a:ext cx="10693401" cy="5012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indent="508000"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タイトルテキスト"/>
          <p:cNvSpPr txBox="1">
            <a:spLocks noGrp="1"/>
          </p:cNvSpPr>
          <p:nvPr>
            <p:ph type="title"/>
          </p:nvPr>
        </p:nvSpPr>
        <p:spPr>
          <a:xfrm>
            <a:off x="-3" y="770731"/>
            <a:ext cx="9575897" cy="501256"/>
          </a:xfrm>
          <a:prstGeom prst="rect">
            <a:avLst/>
          </a:prstGeom>
        </p:spPr>
        <p:txBody>
          <a:bodyPr lIns="31323" tIns="31323" rIns="31323" bIns="31323" anchor="ctr"/>
          <a:lstStyle>
            <a:lvl1pPr>
              <a:lnSpc>
                <a:spcPct val="100000"/>
              </a:lnSpc>
              <a:defRPr sz="2200">
                <a:solidFill>
                  <a:srgbClr val="FFFFFF"/>
                </a:solidFill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60" name="Google Shape;80;p22"/>
          <p:cNvSpPr txBox="1"/>
          <p:nvPr/>
        </p:nvSpPr>
        <p:spPr>
          <a:xfrm>
            <a:off x="111389" y="6555184"/>
            <a:ext cx="152212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>
            <a:lvl1pPr>
              <a:defRPr sz="600">
                <a:solidFill>
                  <a:srgbClr val="334155"/>
                </a:solidFill>
              </a:defRPr>
            </a:lvl1pPr>
          </a:lstStyle>
          <a:p>
            <a:r>
              <a:t>Copyright © stmn, inc. All rights reserved.</a:t>
            </a:r>
          </a:p>
        </p:txBody>
      </p:sp>
      <p:sp>
        <p:nvSpPr>
          <p:cNvPr id="16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393684" y="6505902"/>
            <a:ext cx="188329" cy="186702"/>
          </a:xfrm>
          <a:prstGeom prst="rect">
            <a:avLst/>
          </a:prstGeom>
        </p:spPr>
        <p:txBody>
          <a:bodyPr lIns="31323" tIns="31323" rIns="31323" bIns="31323" anchor="t"/>
          <a:lstStyle>
            <a:lvl1pPr algn="r">
              <a:defRPr sz="800">
                <a:solidFill>
                  <a:srgbClr val="3E3B3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50188" y="6707299"/>
            <a:ext cx="8993025" cy="357203"/>
          </a:xfrm>
          <a:prstGeom prst="rect">
            <a:avLst/>
          </a:prstGeom>
        </p:spPr>
        <p:txBody>
          <a:bodyPr anchor="b"/>
          <a:lstStyle>
            <a:lvl1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/>
            </a:lvl1pPr>
            <a:lvl2pPr marL="847273" indent="-302063">
              <a:lnSpc>
                <a:spcPct val="100000"/>
              </a:lnSpc>
              <a:spcBef>
                <a:spcPts val="0"/>
              </a:spcBef>
              <a:buClrTx/>
              <a:buSzPts val="1800"/>
              <a:buFontTx/>
              <a:defRPr sz="1800"/>
            </a:lvl2pPr>
            <a:lvl3pPr marL="1304473" indent="-302063">
              <a:lnSpc>
                <a:spcPct val="100000"/>
              </a:lnSpc>
              <a:spcBef>
                <a:spcPts val="0"/>
              </a:spcBef>
              <a:buClrTx/>
              <a:buSzPts val="1800"/>
              <a:buFontTx/>
              <a:defRPr sz="1800"/>
            </a:lvl3pPr>
            <a:lvl4pPr marL="1761674" indent="-302062">
              <a:lnSpc>
                <a:spcPct val="100000"/>
              </a:lnSpc>
              <a:spcBef>
                <a:spcPts val="0"/>
              </a:spcBef>
              <a:buClrTx/>
              <a:buSzPts val="1800"/>
              <a:buFontTx/>
              <a:defRPr sz="1800"/>
            </a:lvl4pPr>
            <a:lvl5pPr marL="2218874" indent="-302062">
              <a:lnSpc>
                <a:spcPct val="100000"/>
              </a:lnSpc>
              <a:spcBef>
                <a:spcPts val="0"/>
              </a:spcBef>
              <a:buClrTx/>
              <a:buSzPts val="1800"/>
              <a:buFontTx/>
              <a:defRPr sz="1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9" name="タイトルテキスト"/>
          <p:cNvSpPr txBox="1">
            <a:spLocks noGrp="1"/>
          </p:cNvSpPr>
          <p:nvPr>
            <p:ph type="title"/>
          </p:nvPr>
        </p:nvSpPr>
        <p:spPr>
          <a:xfrm>
            <a:off x="850188" y="1436522"/>
            <a:ext cx="8993997" cy="2558191"/>
          </a:xfrm>
          <a:prstGeom prst="rect">
            <a:avLst/>
          </a:prstGeom>
        </p:spPr>
        <p:txBody>
          <a:bodyPr anchor="b"/>
          <a:lstStyle>
            <a:lvl1pPr>
              <a:defRPr sz="6200"/>
            </a:lvl1pPr>
          </a:lstStyle>
          <a:p>
            <a:r>
              <a:t>タイトルテキスト</a:t>
            </a:r>
          </a:p>
        </p:txBody>
      </p:sp>
      <p:sp>
        <p:nvSpPr>
          <p:cNvPr id="20" name="Google Shape;14;p7"/>
          <p:cNvSpPr txBox="1">
            <a:spLocks noGrp="1"/>
          </p:cNvSpPr>
          <p:nvPr>
            <p:ph type="body" sz="quarter" idx="21"/>
          </p:nvPr>
        </p:nvSpPr>
        <p:spPr>
          <a:xfrm>
            <a:off x="850189" y="3955355"/>
            <a:ext cx="8993022" cy="112833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5230369" y="7151730"/>
            <a:ext cx="232662" cy="2142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7;p8"/>
          <p:cNvSpPr>
            <a:spLocks noGrp="1"/>
          </p:cNvSpPr>
          <p:nvPr>
            <p:ph type="pic" idx="21"/>
          </p:nvPr>
        </p:nvSpPr>
        <p:spPr>
          <a:xfrm>
            <a:off x="17137" y="-709580"/>
            <a:ext cx="13817985" cy="82759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xfrm>
            <a:off x="850188" y="4014389"/>
            <a:ext cx="8993024" cy="2558192"/>
          </a:xfrm>
          <a:prstGeom prst="rect">
            <a:avLst/>
          </a:prstGeom>
        </p:spPr>
        <p:txBody>
          <a:bodyPr anchor="b"/>
          <a:lstStyle>
            <a:lvl1pPr>
              <a:defRPr sz="6200"/>
            </a:lvl1pPr>
          </a:lstStyle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50188" y="6533222"/>
            <a:ext cx="8993024" cy="534394"/>
          </a:xfrm>
          <a:prstGeom prst="rect">
            <a:avLst/>
          </a:prstGeom>
        </p:spPr>
        <p:txBody>
          <a:bodyPr/>
          <a:lstStyle>
            <a:lvl1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800"/>
            </a:lvl1pPr>
            <a:lvl2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800"/>
            </a:lvl2pPr>
            <a:lvl3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800"/>
            </a:lvl3pPr>
            <a:lvl4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800"/>
            </a:lvl4pPr>
            <a:lvl5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Google Shape;20;p8"/>
          <p:cNvSpPr txBox="1">
            <a:spLocks noGrp="1"/>
          </p:cNvSpPr>
          <p:nvPr>
            <p:ph type="body" sz="quarter" idx="22"/>
          </p:nvPr>
        </p:nvSpPr>
        <p:spPr>
          <a:xfrm>
            <a:off x="850187" y="442761"/>
            <a:ext cx="8993027" cy="357204"/>
          </a:xfrm>
          <a:prstGeom prst="rect">
            <a:avLst/>
          </a:prstGeom>
        </p:spPr>
        <p:txBody>
          <a:bodyPr/>
          <a:lstStyle/>
          <a:p>
            <a:pPr marL="397763" indent="-321193" defTabSz="795527">
              <a:spcBef>
                <a:spcPts val="2000"/>
              </a:spcBef>
              <a:buSzPts val="1900"/>
              <a:defRPr sz="1914"/>
            </a:pPr>
            <a:endParaRPr/>
          </a:p>
        </p:txBody>
      </p:sp>
      <p:sp>
        <p:nvSpPr>
          <p:cNvPr id="3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5227693" y="7151730"/>
            <a:ext cx="232662" cy="2142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23;p9"/>
          <p:cNvSpPr>
            <a:spLocks noGrp="1"/>
          </p:cNvSpPr>
          <p:nvPr>
            <p:ph type="pic" idx="21"/>
          </p:nvPr>
        </p:nvSpPr>
        <p:spPr>
          <a:xfrm>
            <a:off x="4429973" y="383728"/>
            <a:ext cx="5844484" cy="68022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50188" y="3876642"/>
            <a:ext cx="3955358" cy="3133487"/>
          </a:xfrm>
          <a:prstGeom prst="rect">
            <a:avLst/>
          </a:prstGeom>
        </p:spPr>
        <p:txBody>
          <a:bodyPr/>
          <a:lstStyle>
            <a:lvl1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800"/>
            </a:lvl1pPr>
            <a:lvl2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800"/>
            </a:lvl2pPr>
            <a:lvl3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800"/>
            </a:lvl3pPr>
            <a:lvl4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800"/>
            </a:lvl4pPr>
            <a:lvl5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タイトルテキスト"/>
          <p:cNvSpPr txBox="1">
            <a:spLocks noGrp="1"/>
          </p:cNvSpPr>
          <p:nvPr>
            <p:ph type="title"/>
          </p:nvPr>
        </p:nvSpPr>
        <p:spPr>
          <a:xfrm>
            <a:off x="850188" y="536531"/>
            <a:ext cx="3955358" cy="3399147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0" name="Google Shape;29;p10"/>
          <p:cNvSpPr txBox="1">
            <a:spLocks noGrp="1"/>
          </p:cNvSpPr>
          <p:nvPr>
            <p:ph type="body" sz="quarter" idx="21"/>
          </p:nvPr>
        </p:nvSpPr>
        <p:spPr>
          <a:xfrm>
            <a:off x="850187" y="1094688"/>
            <a:ext cx="8993027" cy="52047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36;p12"/>
          <p:cNvSpPr>
            <a:spLocks noGrp="1"/>
          </p:cNvSpPr>
          <p:nvPr>
            <p:ph type="pic" idx="21"/>
          </p:nvPr>
        </p:nvSpPr>
        <p:spPr>
          <a:xfrm>
            <a:off x="5090881" y="462441"/>
            <a:ext cx="4995851" cy="66611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8" name="タイトルテキスト"/>
          <p:cNvSpPr txBox="1">
            <a:spLocks noGrp="1"/>
          </p:cNvSpPr>
          <p:nvPr>
            <p:ph type="title"/>
          </p:nvPr>
        </p:nvSpPr>
        <p:spPr>
          <a:xfrm>
            <a:off x="850188" y="344371"/>
            <a:ext cx="3955358" cy="787137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9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50188" y="1094688"/>
            <a:ext cx="3955358" cy="520474"/>
          </a:xfrm>
          <a:prstGeom prst="rect">
            <a:avLst/>
          </a:prstGeom>
        </p:spPr>
        <p:txBody>
          <a:bodyPr/>
          <a:lstStyle>
            <a:lvl1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800"/>
            </a:lvl1pPr>
            <a:lvl2pPr marL="1015086" indent="-469876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2pPr>
            <a:lvl3pPr marL="1472286" indent="-469876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3pPr>
            <a:lvl4pPr marL="1929487" indent="-469875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4pPr>
            <a:lvl5pPr marL="2386688" indent="-469876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0" name="Google Shape;39;p12"/>
          <p:cNvSpPr txBox="1">
            <a:spLocks noGrp="1"/>
          </p:cNvSpPr>
          <p:nvPr>
            <p:ph type="body" sz="half" idx="22"/>
          </p:nvPr>
        </p:nvSpPr>
        <p:spPr>
          <a:xfrm>
            <a:off x="850188" y="2696245"/>
            <a:ext cx="3955358" cy="433324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タイトルテキスト"/>
          <p:cNvSpPr txBox="1">
            <a:spLocks noGrp="1"/>
          </p:cNvSpPr>
          <p:nvPr>
            <p:ph type="title"/>
          </p:nvPr>
        </p:nvSpPr>
        <p:spPr>
          <a:xfrm>
            <a:off x="850188" y="2499155"/>
            <a:ext cx="8993024" cy="2558190"/>
          </a:xfrm>
          <a:prstGeom prst="rect">
            <a:avLst/>
          </a:prstGeom>
        </p:spPr>
        <p:txBody>
          <a:bodyPr anchor="ctr"/>
          <a:lstStyle>
            <a:lvl1pPr>
              <a:defRPr sz="6200"/>
            </a:lvl1pPr>
          </a:lstStyle>
          <a:p>
            <a:r>
              <a:t>タイトルテキスト</a:t>
            </a:r>
          </a:p>
        </p:txBody>
      </p:sp>
      <p:sp>
        <p:nvSpPr>
          <p:cNvPr id="7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87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50188" y="1094688"/>
            <a:ext cx="8993025" cy="520474"/>
          </a:xfrm>
          <a:prstGeom prst="rect">
            <a:avLst/>
          </a:prstGeom>
        </p:spPr>
        <p:txBody>
          <a:bodyPr/>
          <a:lstStyle>
            <a:lvl1pPr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800"/>
            </a:lvl1pPr>
            <a:lvl2pPr marL="1015086" indent="-469876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2pPr>
            <a:lvl3pPr marL="1472286" indent="-469876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3pPr>
            <a:lvl4pPr marL="1929487" indent="-469875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4pPr>
            <a:lvl5pPr marL="2386688" indent="-469876">
              <a:lnSpc>
                <a:spcPct val="100000"/>
              </a:lnSpc>
              <a:spcBef>
                <a:spcPts val="0"/>
              </a:spcBef>
              <a:buClrTx/>
              <a:buSzPts val="2800"/>
              <a:buFontTx/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本文レベル1…"/>
          <p:cNvSpPr txBox="1">
            <a:spLocks noGrp="1"/>
          </p:cNvSpPr>
          <p:nvPr>
            <p:ph type="body" idx="1"/>
          </p:nvPr>
        </p:nvSpPr>
        <p:spPr>
          <a:xfrm>
            <a:off x="850188" y="2292530"/>
            <a:ext cx="8993024" cy="4722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349" tIns="39349" rIns="39349" bIns="39349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" name="タイトルテキスト"/>
          <p:cNvSpPr txBox="1">
            <a:spLocks noGrp="1"/>
          </p:cNvSpPr>
          <p:nvPr>
            <p:ph type="title"/>
          </p:nvPr>
        </p:nvSpPr>
        <p:spPr>
          <a:xfrm>
            <a:off x="850188" y="341091"/>
            <a:ext cx="8993024" cy="78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349" tIns="39349" rIns="39349" bIns="39349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5227745" y="7151730"/>
            <a:ext cx="232662" cy="214244"/>
          </a:xfrm>
          <a:prstGeom prst="rect">
            <a:avLst/>
          </a:prstGeom>
          <a:ln w="12700">
            <a:miter lim="400000"/>
          </a:ln>
        </p:spPr>
        <p:txBody>
          <a:bodyPr wrap="none" lIns="39349" tIns="39349" rIns="39349" bIns="39349" anchor="b">
            <a:spAutoFit/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69188" algn="l" defTabSz="914400" rtl="0" latinLnBrk="0">
        <a:lnSpc>
          <a:spcPct val="90000"/>
        </a:lnSpc>
        <a:spcBef>
          <a:spcPts val="2400"/>
        </a:spcBef>
        <a:spcAft>
          <a:spcPts val="0"/>
        </a:spcAft>
        <a:buClr>
          <a:srgbClr val="000000"/>
        </a:buClr>
        <a:buSzPts val="22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914400" marR="0" indent="-369188" algn="l" defTabSz="914400" rtl="0" latinLnBrk="0">
        <a:lnSpc>
          <a:spcPct val="90000"/>
        </a:lnSpc>
        <a:spcBef>
          <a:spcPts val="2400"/>
        </a:spcBef>
        <a:spcAft>
          <a:spcPts val="0"/>
        </a:spcAft>
        <a:buClr>
          <a:srgbClr val="000000"/>
        </a:buClr>
        <a:buSzPts val="22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371600" marR="0" indent="-369188" algn="l" defTabSz="914400" rtl="0" latinLnBrk="0">
        <a:lnSpc>
          <a:spcPct val="90000"/>
        </a:lnSpc>
        <a:spcBef>
          <a:spcPts val="2400"/>
        </a:spcBef>
        <a:spcAft>
          <a:spcPts val="0"/>
        </a:spcAft>
        <a:buClr>
          <a:srgbClr val="000000"/>
        </a:buClr>
        <a:buSzPts val="22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828800" marR="0" indent="-369188" algn="l" defTabSz="914400" rtl="0" latinLnBrk="0">
        <a:lnSpc>
          <a:spcPct val="90000"/>
        </a:lnSpc>
        <a:spcBef>
          <a:spcPts val="2400"/>
        </a:spcBef>
        <a:spcAft>
          <a:spcPts val="0"/>
        </a:spcAft>
        <a:buClr>
          <a:srgbClr val="000000"/>
        </a:buClr>
        <a:buSzPts val="22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86000" marR="0" indent="-369189" algn="l" defTabSz="914400" rtl="0" latinLnBrk="0">
        <a:lnSpc>
          <a:spcPct val="90000"/>
        </a:lnSpc>
        <a:spcBef>
          <a:spcPts val="2400"/>
        </a:spcBef>
        <a:spcAft>
          <a:spcPts val="0"/>
        </a:spcAft>
        <a:buClr>
          <a:srgbClr val="000000"/>
        </a:buClr>
        <a:buSzPts val="22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743200" marR="0" indent="-369189" algn="l" defTabSz="914400" rtl="0" latinLnBrk="0">
        <a:lnSpc>
          <a:spcPct val="90000"/>
        </a:lnSpc>
        <a:spcBef>
          <a:spcPts val="2400"/>
        </a:spcBef>
        <a:spcAft>
          <a:spcPts val="0"/>
        </a:spcAft>
        <a:buClr>
          <a:srgbClr val="000000"/>
        </a:buClr>
        <a:buSzPts val="22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200400" marR="0" indent="-369189" algn="l" defTabSz="914400" rtl="0" latinLnBrk="0">
        <a:lnSpc>
          <a:spcPct val="90000"/>
        </a:lnSpc>
        <a:spcBef>
          <a:spcPts val="2400"/>
        </a:spcBef>
        <a:spcAft>
          <a:spcPts val="0"/>
        </a:spcAft>
        <a:buClr>
          <a:srgbClr val="000000"/>
        </a:buClr>
        <a:buSzPts val="22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57600" marR="0" indent="-369189" algn="l" defTabSz="914400" rtl="0" latinLnBrk="0">
        <a:lnSpc>
          <a:spcPct val="90000"/>
        </a:lnSpc>
        <a:spcBef>
          <a:spcPts val="2400"/>
        </a:spcBef>
        <a:spcAft>
          <a:spcPts val="0"/>
        </a:spcAft>
        <a:buClr>
          <a:srgbClr val="000000"/>
        </a:buClr>
        <a:buSzPts val="22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114800" marR="0" indent="-369189" algn="l" defTabSz="914400" rtl="0" latinLnBrk="0">
        <a:lnSpc>
          <a:spcPct val="90000"/>
        </a:lnSpc>
        <a:spcBef>
          <a:spcPts val="2400"/>
        </a:spcBef>
        <a:spcAft>
          <a:spcPts val="0"/>
        </a:spcAft>
        <a:buClr>
          <a:srgbClr val="000000"/>
        </a:buClr>
        <a:buSzPts val="22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BF3FB00-E5E9-E49A-81B3-FCAEBFBBCC3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A264596-E504-9C5D-CFED-8C7D251D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14624C-38A4-EAA6-B4DD-2A4755BB69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764B983-38F6-1DF5-2EA1-58147DD3B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3400" cy="7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77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90;p2"/>
          <p:cNvSpPr/>
          <p:nvPr/>
        </p:nvSpPr>
        <p:spPr>
          <a:xfrm>
            <a:off x="2030085" y="3679468"/>
            <a:ext cx="1473201" cy="1930549"/>
          </a:xfrm>
          <a:prstGeom prst="roundRect">
            <a:avLst>
              <a:gd name="adj" fmla="val 6897"/>
            </a:avLst>
          </a:prstGeom>
          <a:solidFill>
            <a:srgbClr val="F2F5F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Google Shape;91;p2"/>
          <p:cNvSpPr/>
          <p:nvPr/>
        </p:nvSpPr>
        <p:spPr>
          <a:xfrm>
            <a:off x="378249" y="3679468"/>
            <a:ext cx="1473203" cy="1930549"/>
          </a:xfrm>
          <a:prstGeom prst="roundRect">
            <a:avLst>
              <a:gd name="adj" fmla="val 6897"/>
            </a:avLst>
          </a:prstGeom>
          <a:solidFill>
            <a:srgbClr val="F2F5F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4" name="Google Shape;92;p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3300" y="395045"/>
            <a:ext cx="1450164" cy="28742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Google Shape;93;p2"/>
          <p:cNvSpPr txBox="1"/>
          <p:nvPr/>
        </p:nvSpPr>
        <p:spPr>
          <a:xfrm>
            <a:off x="375398" y="1916615"/>
            <a:ext cx="2163462" cy="23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 algn="ctr">
              <a:lnSpc>
                <a:spcPct val="80000"/>
              </a:lnSpc>
              <a:defRPr sz="1600">
                <a:solidFill>
                  <a:srgbClr val="414141"/>
                </a:solidFill>
              </a:defRPr>
            </a:lvl1pPr>
          </a:lstStyle>
          <a:p>
            <a:r>
              <a:t>アプリをダウンロード</a:t>
            </a:r>
          </a:p>
        </p:txBody>
      </p:sp>
      <p:sp>
        <p:nvSpPr>
          <p:cNvPr id="176" name="Google Shape;94;p2"/>
          <p:cNvSpPr txBox="1"/>
          <p:nvPr/>
        </p:nvSpPr>
        <p:spPr>
          <a:xfrm>
            <a:off x="3771591" y="1894306"/>
            <a:ext cx="3193020" cy="23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>
              <a:defRPr sz="1600">
                <a:solidFill>
                  <a:srgbClr val="414141"/>
                </a:solidFill>
              </a:defRPr>
            </a:lvl1pPr>
          </a:lstStyle>
          <a:p>
            <a:r>
              <a:t>初回ログインをする</a:t>
            </a:r>
          </a:p>
        </p:txBody>
      </p:sp>
      <p:sp>
        <p:nvSpPr>
          <p:cNvPr id="177" name="Google Shape;95;p2"/>
          <p:cNvSpPr txBox="1"/>
          <p:nvPr/>
        </p:nvSpPr>
        <p:spPr>
          <a:xfrm>
            <a:off x="7155088" y="1886017"/>
            <a:ext cx="3048003" cy="23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>
              <a:lnSpc>
                <a:spcPct val="80000"/>
              </a:lnSpc>
              <a:defRPr sz="1600">
                <a:solidFill>
                  <a:srgbClr val="414141"/>
                </a:solidFill>
              </a:defRPr>
            </a:lvl1pPr>
          </a:lstStyle>
          <a:p>
            <a:r>
              <a:t>顔写真を登録して利用スタート</a:t>
            </a:r>
          </a:p>
        </p:txBody>
      </p:sp>
      <p:grpSp>
        <p:nvGrpSpPr>
          <p:cNvPr id="180" name="Google Shape;96;p2"/>
          <p:cNvGrpSpPr/>
          <p:nvPr/>
        </p:nvGrpSpPr>
        <p:grpSpPr>
          <a:xfrm>
            <a:off x="542065" y="3861702"/>
            <a:ext cx="1145575" cy="1566080"/>
            <a:chOff x="0" y="-1"/>
            <a:chExt cx="1145573" cy="1566079"/>
          </a:xfrm>
        </p:grpSpPr>
        <p:pic>
          <p:nvPicPr>
            <p:cNvPr id="178" name="Google Shape;97;p2" descr="Google Shape;97;p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37" y="-2"/>
              <a:ext cx="932298" cy="3221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Google Shape;98;p2" descr="Google Shape;98;p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20500"/>
              <a:ext cx="1145574" cy="11455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3" name="Google Shape;99;p2"/>
          <p:cNvGrpSpPr/>
          <p:nvPr/>
        </p:nvGrpSpPr>
        <p:grpSpPr>
          <a:xfrm>
            <a:off x="2193899" y="3865518"/>
            <a:ext cx="1145575" cy="1558448"/>
            <a:chOff x="0" y="-1"/>
            <a:chExt cx="1145574" cy="1558447"/>
          </a:xfrm>
        </p:grpSpPr>
        <p:pic>
          <p:nvPicPr>
            <p:cNvPr id="181" name="Google Shape;100;p2" descr="Google Shape;100;p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482" y="-2"/>
              <a:ext cx="966609" cy="318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Google Shape;101;p2" descr="Google Shape;101;p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12868"/>
              <a:ext cx="1145575" cy="11455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4" name="Google Shape;102;p2"/>
          <p:cNvSpPr txBox="1"/>
          <p:nvPr/>
        </p:nvSpPr>
        <p:spPr>
          <a:xfrm>
            <a:off x="5483669" y="3942393"/>
            <a:ext cx="501759" cy="311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/>
          <a:p>
            <a:pPr algn="ctr">
              <a:lnSpc>
                <a:spcPct val="80000"/>
              </a:lnSpc>
              <a:defRPr sz="900">
                <a:solidFill>
                  <a:srgbClr val="00B4E2"/>
                </a:solidFill>
              </a:defRPr>
            </a:pPr>
            <a:r>
              <a:rPr dirty="0" err="1"/>
              <a:t>企業ID</a:t>
            </a:r>
            <a:endParaRPr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defRPr sz="700">
                <a:solidFill>
                  <a:srgbClr val="00B4E2"/>
                </a:solidFill>
              </a:defRPr>
            </a:pPr>
            <a:r>
              <a:rPr dirty="0"/>
              <a:t>※</a:t>
            </a:r>
            <a:r>
              <a:rPr dirty="0" err="1"/>
              <a:t>弊社指定</a:t>
            </a:r>
            <a:endParaRPr dirty="0"/>
          </a:p>
        </p:txBody>
      </p:sp>
      <p:sp>
        <p:nvSpPr>
          <p:cNvPr id="185" name="Google Shape;103;p2"/>
          <p:cNvSpPr txBox="1"/>
          <p:nvPr/>
        </p:nvSpPr>
        <p:spPr>
          <a:xfrm>
            <a:off x="6063762" y="3961977"/>
            <a:ext cx="857359" cy="165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>
            <a:lvl1pPr algn="ctr">
              <a:lnSpc>
                <a:spcPct val="80000"/>
              </a:lnSpc>
              <a:defRPr sz="900">
                <a:solidFill>
                  <a:srgbClr val="F87171"/>
                </a:solidFill>
              </a:defRPr>
            </a:lvl1pPr>
          </a:lstStyle>
          <a:p>
            <a:r>
              <a:rPr dirty="0" err="1"/>
              <a:t>従業員番号など</a:t>
            </a:r>
            <a:endParaRPr dirty="0"/>
          </a:p>
        </p:txBody>
      </p:sp>
      <p:sp>
        <p:nvSpPr>
          <p:cNvPr id="186" name="Google Shape;104;p2"/>
          <p:cNvSpPr txBox="1"/>
          <p:nvPr/>
        </p:nvSpPr>
        <p:spPr>
          <a:xfrm>
            <a:off x="4866787" y="4666836"/>
            <a:ext cx="514458" cy="165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>
            <a:lvl1pPr algn="ctr">
              <a:lnSpc>
                <a:spcPct val="80000"/>
              </a:lnSpc>
              <a:defRPr sz="900">
                <a:solidFill>
                  <a:srgbClr val="F87171"/>
                </a:solidFill>
              </a:defRPr>
            </a:lvl1pPr>
          </a:lstStyle>
          <a:p>
            <a:r>
              <a:rPr dirty="0" err="1"/>
              <a:t>社名など</a:t>
            </a:r>
            <a:endParaRPr dirty="0"/>
          </a:p>
        </p:txBody>
      </p:sp>
      <p:sp>
        <p:nvSpPr>
          <p:cNvPr id="187" name="Google Shape;105;p2"/>
          <p:cNvSpPr txBox="1"/>
          <p:nvPr/>
        </p:nvSpPr>
        <p:spPr>
          <a:xfrm>
            <a:off x="5394495" y="4672388"/>
            <a:ext cx="751661" cy="15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273" tIns="22273" rIns="22273" bIns="22273" anchor="ctr">
            <a:spAutoFit/>
          </a:bodyPr>
          <a:lstStyle>
            <a:lvl1pPr algn="ctr">
              <a:lnSpc>
                <a:spcPct val="80000"/>
              </a:lnSpc>
              <a:defRPr sz="900">
                <a:solidFill>
                  <a:srgbClr val="F87171"/>
                </a:solidFill>
              </a:defRPr>
            </a:lvl1pPr>
          </a:lstStyle>
          <a:p>
            <a:r>
              <a:rPr dirty="0" err="1"/>
              <a:t>生年月日など</a:t>
            </a:r>
            <a:endParaRPr dirty="0"/>
          </a:p>
        </p:txBody>
      </p:sp>
      <p:sp>
        <p:nvSpPr>
          <p:cNvPr id="188" name="Google Shape;106;p2"/>
          <p:cNvSpPr/>
          <p:nvPr/>
        </p:nvSpPr>
        <p:spPr>
          <a:xfrm>
            <a:off x="5368101" y="3905759"/>
            <a:ext cx="615306" cy="3"/>
          </a:xfrm>
          <a:prstGeom prst="line">
            <a:avLst/>
          </a:prstGeom>
          <a:ln w="25400">
            <a:solidFill>
              <a:srgbClr val="00B4E2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9" name="Google Shape;107;p2"/>
          <p:cNvSpPr/>
          <p:nvPr/>
        </p:nvSpPr>
        <p:spPr>
          <a:xfrm>
            <a:off x="4762673" y="4623614"/>
            <a:ext cx="615307" cy="3"/>
          </a:xfrm>
          <a:prstGeom prst="line">
            <a:avLst/>
          </a:prstGeom>
          <a:ln w="25400">
            <a:solidFill>
              <a:srgbClr val="F8717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0" name="Google Shape;108;p2"/>
          <p:cNvSpPr/>
          <p:nvPr/>
        </p:nvSpPr>
        <p:spPr>
          <a:xfrm>
            <a:off x="5416720" y="4625513"/>
            <a:ext cx="514458" cy="3"/>
          </a:xfrm>
          <a:prstGeom prst="line">
            <a:avLst/>
          </a:prstGeom>
          <a:ln w="25400">
            <a:solidFill>
              <a:srgbClr val="F8717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1" name="Google Shape;109;p2"/>
          <p:cNvSpPr/>
          <p:nvPr/>
        </p:nvSpPr>
        <p:spPr>
          <a:xfrm>
            <a:off x="6060754" y="3911227"/>
            <a:ext cx="562733" cy="3"/>
          </a:xfrm>
          <a:prstGeom prst="line">
            <a:avLst/>
          </a:prstGeom>
          <a:ln w="25400">
            <a:solidFill>
              <a:srgbClr val="F87171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92" name="Google Shape;110;p2"/>
          <p:cNvSpPr/>
          <p:nvPr/>
        </p:nvSpPr>
        <p:spPr>
          <a:xfrm>
            <a:off x="4803094" y="3905759"/>
            <a:ext cx="543606" cy="1971"/>
          </a:xfrm>
          <a:prstGeom prst="line">
            <a:avLst/>
          </a:prstGeom>
          <a:ln w="25400">
            <a:solidFill>
              <a:srgbClr val="00B4E2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3" name="Google Shape;111;p2"/>
          <p:cNvSpPr txBox="1"/>
          <p:nvPr/>
        </p:nvSpPr>
        <p:spPr>
          <a:xfrm>
            <a:off x="4959148" y="3961977"/>
            <a:ext cx="285859" cy="165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>
            <a:lvl1pPr algn="ctr">
              <a:lnSpc>
                <a:spcPct val="80000"/>
              </a:lnSpc>
              <a:defRPr sz="900">
                <a:solidFill>
                  <a:srgbClr val="00B4E2"/>
                </a:solidFill>
              </a:defRPr>
            </a:lvl1pPr>
          </a:lstStyle>
          <a:p>
            <a:r>
              <a:t>固定</a:t>
            </a:r>
          </a:p>
        </p:txBody>
      </p:sp>
      <p:sp>
        <p:nvSpPr>
          <p:cNvPr id="194" name="Google Shape;112;p2"/>
          <p:cNvSpPr txBox="1"/>
          <p:nvPr/>
        </p:nvSpPr>
        <p:spPr>
          <a:xfrm>
            <a:off x="7252675" y="4557105"/>
            <a:ext cx="3048003" cy="17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>
            <a:lvl1pPr algn="ctr">
              <a:defRPr sz="1000">
                <a:solidFill>
                  <a:srgbClr val="53585F"/>
                </a:solidFill>
              </a:defRPr>
            </a:lvl1pPr>
          </a:lstStyle>
          <a:p>
            <a:r>
              <a:t>顔がはっきりわかります。</a:t>
            </a:r>
          </a:p>
        </p:txBody>
      </p:sp>
      <p:sp>
        <p:nvSpPr>
          <p:cNvPr id="195" name="Google Shape;113;p2"/>
          <p:cNvSpPr txBox="1"/>
          <p:nvPr/>
        </p:nvSpPr>
        <p:spPr>
          <a:xfrm>
            <a:off x="7734041" y="6702780"/>
            <a:ext cx="2085273" cy="3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/>
          <a:p>
            <a:pPr marL="127000" indent="-127000">
              <a:buClr>
                <a:srgbClr val="53585F"/>
              </a:buClr>
              <a:buSzPts val="1000"/>
              <a:buFont typeface="Arial"/>
              <a:buChar char="•"/>
              <a:defRPr sz="1000">
                <a:solidFill>
                  <a:srgbClr val="53585F"/>
                </a:solidFill>
              </a:defRPr>
            </a:pPr>
            <a:r>
              <a:t>顔がはっきりと分からない写真</a:t>
            </a:r>
            <a:endParaRPr>
              <a:solidFill>
                <a:srgbClr val="000000"/>
              </a:solidFill>
            </a:endParaRPr>
          </a:p>
          <a:p>
            <a:pPr marL="127000" indent="-127000">
              <a:buClr>
                <a:srgbClr val="53585F"/>
              </a:buClr>
              <a:buSzPts val="1000"/>
              <a:buFont typeface="Arial"/>
              <a:buChar char="•"/>
              <a:defRPr sz="1000">
                <a:solidFill>
                  <a:srgbClr val="53585F"/>
                </a:solidFill>
              </a:defRPr>
            </a:pPr>
            <a:r>
              <a:t>人が多く自分を認識できない写真</a:t>
            </a:r>
          </a:p>
        </p:txBody>
      </p:sp>
      <p:sp>
        <p:nvSpPr>
          <p:cNvPr id="212" name="Google Shape;130;p2"/>
          <p:cNvSpPr txBox="1"/>
          <p:nvPr/>
        </p:nvSpPr>
        <p:spPr>
          <a:xfrm>
            <a:off x="4766347" y="4305784"/>
            <a:ext cx="1999352" cy="31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/>
          <a:p>
            <a:pPr>
              <a:defRPr sz="1800">
                <a:solidFill>
                  <a:srgbClr val="414141"/>
                </a:solidFill>
              </a:defRPr>
            </a:pPr>
            <a:r>
              <a:rPr dirty="0" err="1"/>
              <a:t>XXXX</a:t>
            </a:r>
            <a:r>
              <a:rPr sz="2000" dirty="0" err="1"/>
              <a:t>xxxx</a:t>
            </a:r>
            <a:endParaRPr sz="2000" dirty="0"/>
          </a:p>
        </p:txBody>
      </p:sp>
      <p:sp>
        <p:nvSpPr>
          <p:cNvPr id="213" name="Google Shape;131;p2"/>
          <p:cNvSpPr txBox="1"/>
          <p:nvPr/>
        </p:nvSpPr>
        <p:spPr>
          <a:xfrm>
            <a:off x="4766347" y="3567596"/>
            <a:ext cx="1999352" cy="31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/>
          <a:p>
            <a:pPr>
              <a:defRPr sz="1800">
                <a:solidFill>
                  <a:srgbClr val="373737"/>
                </a:solidFill>
              </a:defRPr>
            </a:pPr>
            <a:r>
              <a:rPr dirty="0" err="1"/>
              <a:t>tunagXXXX</a:t>
            </a:r>
            <a:r>
              <a:rPr sz="2000" dirty="0" err="1"/>
              <a:t>-</a:t>
            </a:r>
            <a:r>
              <a:rPr sz="2000" dirty="0" err="1">
                <a:solidFill>
                  <a:srgbClr val="414141"/>
                </a:solidFill>
              </a:rPr>
              <a:t>xxxx</a:t>
            </a:r>
            <a:endParaRPr sz="2000" dirty="0">
              <a:solidFill>
                <a:srgbClr val="414141"/>
              </a:solidFill>
            </a:endParaRPr>
          </a:p>
        </p:txBody>
      </p:sp>
      <p:grpSp>
        <p:nvGrpSpPr>
          <p:cNvPr id="216" name="Google Shape;132;p2"/>
          <p:cNvGrpSpPr/>
          <p:nvPr/>
        </p:nvGrpSpPr>
        <p:grpSpPr>
          <a:xfrm>
            <a:off x="3776983" y="3608008"/>
            <a:ext cx="914402" cy="286993"/>
            <a:chOff x="0" y="0"/>
            <a:chExt cx="914401" cy="286992"/>
          </a:xfrm>
        </p:grpSpPr>
        <p:sp>
          <p:nvSpPr>
            <p:cNvPr id="214" name="Google Shape;133;p2"/>
            <p:cNvSpPr/>
            <p:nvPr/>
          </p:nvSpPr>
          <p:spPr>
            <a:xfrm>
              <a:off x="0" y="-1"/>
              <a:ext cx="914402" cy="286994"/>
            </a:xfrm>
            <a:prstGeom prst="roundRect">
              <a:avLst>
                <a:gd name="adj" fmla="val 11948"/>
              </a:avLst>
            </a:prstGeom>
            <a:solidFill>
              <a:srgbClr val="F1F5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" name="Google Shape;134;p2"/>
            <p:cNvSpPr txBox="1"/>
            <p:nvPr/>
          </p:nvSpPr>
          <p:spPr>
            <a:xfrm>
              <a:off x="31384" y="77864"/>
              <a:ext cx="851634" cy="156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699" tIns="16699" rIns="16699" bIns="16699" numCol="1" anchor="ctr">
              <a:spAutoFit/>
            </a:bodyPr>
            <a:lstStyle>
              <a:lvl1pPr algn="ctr">
                <a:defRPr sz="900">
                  <a:solidFill>
                    <a:srgbClr val="373737"/>
                  </a:solidFill>
                </a:defRPr>
              </a:lvl1pPr>
            </a:lstStyle>
            <a:p>
              <a:r>
                <a:t>TUNAG ID</a:t>
              </a:r>
            </a:p>
          </p:txBody>
        </p:sp>
      </p:grpSp>
      <p:grpSp>
        <p:nvGrpSpPr>
          <p:cNvPr id="219" name="Google Shape;135;p2"/>
          <p:cNvGrpSpPr/>
          <p:nvPr/>
        </p:nvGrpSpPr>
        <p:grpSpPr>
          <a:xfrm>
            <a:off x="3777874" y="4358792"/>
            <a:ext cx="914404" cy="286993"/>
            <a:chOff x="0" y="0"/>
            <a:chExt cx="914403" cy="286992"/>
          </a:xfrm>
        </p:grpSpPr>
        <p:sp>
          <p:nvSpPr>
            <p:cNvPr id="217" name="Google Shape;136;p2"/>
            <p:cNvSpPr/>
            <p:nvPr/>
          </p:nvSpPr>
          <p:spPr>
            <a:xfrm>
              <a:off x="0" y="-1"/>
              <a:ext cx="914404" cy="286994"/>
            </a:xfrm>
            <a:prstGeom prst="roundRect">
              <a:avLst>
                <a:gd name="adj" fmla="val 11948"/>
              </a:avLst>
            </a:prstGeom>
            <a:solidFill>
              <a:srgbClr val="F1F5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8" name="Google Shape;137;p2"/>
            <p:cNvSpPr txBox="1"/>
            <p:nvPr/>
          </p:nvSpPr>
          <p:spPr>
            <a:xfrm>
              <a:off x="31384" y="75994"/>
              <a:ext cx="851635" cy="134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699" tIns="16699" rIns="16699" bIns="16699" numCol="1" anchor="ctr">
              <a:spAutoFit/>
            </a:bodyPr>
            <a:lstStyle>
              <a:lvl1pPr algn="ctr">
                <a:defRPr sz="800">
                  <a:solidFill>
                    <a:srgbClr val="373737"/>
                  </a:solidFill>
                </a:defRPr>
              </a:lvl1pPr>
            </a:lstStyle>
            <a:p>
              <a:r>
                <a:rPr dirty="0" err="1"/>
                <a:t>初期パスワード</a:t>
              </a:r>
              <a:endParaRPr dirty="0"/>
            </a:p>
          </p:txBody>
        </p:sp>
      </p:grpSp>
      <p:sp>
        <p:nvSpPr>
          <p:cNvPr id="220" name="Google Shape;138;p2"/>
          <p:cNvSpPr txBox="1">
            <a:spLocks noGrp="1"/>
          </p:cNvSpPr>
          <p:nvPr>
            <p:ph type="title" idx="4294967295"/>
          </p:nvPr>
        </p:nvSpPr>
        <p:spPr>
          <a:xfrm>
            <a:off x="370146" y="229105"/>
            <a:ext cx="7931678" cy="586353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sz="2200">
                <a:solidFill>
                  <a:srgbClr val="3B82F6"/>
                </a:solidFill>
              </a:defRPr>
            </a:lvl1pPr>
          </a:lstStyle>
          <a:p>
            <a:r>
              <a:t>登録の手順（TUNAG IDによる登録）</a:t>
            </a:r>
          </a:p>
        </p:txBody>
      </p:sp>
      <p:sp>
        <p:nvSpPr>
          <p:cNvPr id="221" name="Google Shape;139;p2"/>
          <p:cNvSpPr txBox="1"/>
          <p:nvPr/>
        </p:nvSpPr>
        <p:spPr>
          <a:xfrm>
            <a:off x="3771592" y="2726669"/>
            <a:ext cx="3136904" cy="49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>
              <a:defRPr sz="1000">
                <a:solidFill>
                  <a:srgbClr val="414141"/>
                </a:solidFill>
              </a:defRPr>
            </a:lvl1pPr>
          </a:lstStyle>
          <a:p>
            <a:r>
              <a:rPr dirty="0"/>
              <a:t>TUNAG </a:t>
            </a:r>
            <a:r>
              <a:rPr dirty="0" err="1"/>
              <a:t>ID・初期パスワードで初回ログインを行い、初期パスワードをご自身のオリジナルパスワードに</a:t>
            </a:r>
            <a:endParaRPr lang="en-US" dirty="0"/>
          </a:p>
          <a:p>
            <a:r>
              <a:rPr dirty="0" err="1"/>
              <a:t>変更してください</a:t>
            </a:r>
            <a:r>
              <a:rPr dirty="0"/>
              <a:t>。</a:t>
            </a:r>
          </a:p>
        </p:txBody>
      </p:sp>
      <p:grpSp>
        <p:nvGrpSpPr>
          <p:cNvPr id="224" name="Google Shape;140;p2"/>
          <p:cNvGrpSpPr/>
          <p:nvPr/>
        </p:nvGrpSpPr>
        <p:grpSpPr>
          <a:xfrm>
            <a:off x="375396" y="2711250"/>
            <a:ext cx="3136906" cy="697193"/>
            <a:chOff x="-1" y="0"/>
            <a:chExt cx="3136904" cy="697191"/>
          </a:xfrm>
        </p:grpSpPr>
        <p:sp>
          <p:nvSpPr>
            <p:cNvPr id="222" name="Google Shape;141;p2"/>
            <p:cNvSpPr txBox="1"/>
            <p:nvPr/>
          </p:nvSpPr>
          <p:spPr>
            <a:xfrm>
              <a:off x="-1" y="0"/>
              <a:ext cx="3136904" cy="204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699" tIns="16699" rIns="16699" bIns="16699" numCol="1" anchor="ctr">
              <a:spAutoFit/>
            </a:bodyPr>
            <a:lstStyle>
              <a:lvl1pPr>
                <a:defRPr sz="1300" b="1">
                  <a:solidFill>
                    <a:srgbClr val="414141"/>
                  </a:solidFill>
                </a:defRPr>
              </a:lvl1pPr>
            </a:lstStyle>
            <a:p>
              <a:r>
                <a:t>スマートフォンの場合</a:t>
              </a:r>
            </a:p>
          </p:txBody>
        </p:sp>
        <p:sp>
          <p:nvSpPr>
            <p:cNvPr id="223" name="Google Shape;142;p2"/>
            <p:cNvSpPr txBox="1"/>
            <p:nvPr/>
          </p:nvSpPr>
          <p:spPr>
            <a:xfrm>
              <a:off x="-1" y="312474"/>
              <a:ext cx="3136904" cy="384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699" tIns="16699" rIns="16699" bIns="16699" numCol="1" anchor="ctr">
              <a:spAutoFit/>
            </a:bodyPr>
            <a:lstStyle>
              <a:lvl1pPr>
                <a:lnSpc>
                  <a:spcPct val="120000"/>
                </a:lnSpc>
                <a:defRPr sz="1000">
                  <a:solidFill>
                    <a:srgbClr val="414141"/>
                  </a:solidFill>
                </a:defRPr>
              </a:lvl1pPr>
            </a:lstStyle>
            <a:p>
              <a:r>
                <a:rPr dirty="0" err="1"/>
                <a:t>下のQRコードを読み込むか、各アプリストアから</a:t>
              </a:r>
              <a:endParaRPr lang="en-US" dirty="0"/>
            </a:p>
            <a:p>
              <a:r>
                <a:rPr dirty="0"/>
                <a:t>「</a:t>
              </a:r>
              <a:r>
                <a:rPr dirty="0" err="1"/>
                <a:t>TUNAG」と検索してください</a:t>
              </a:r>
              <a:r>
                <a:rPr dirty="0"/>
                <a:t>。</a:t>
              </a:r>
            </a:p>
          </p:txBody>
        </p:sp>
      </p:grpSp>
      <p:grpSp>
        <p:nvGrpSpPr>
          <p:cNvPr id="227" name="Google Shape;143;p2"/>
          <p:cNvGrpSpPr/>
          <p:nvPr/>
        </p:nvGrpSpPr>
        <p:grpSpPr>
          <a:xfrm>
            <a:off x="375397" y="6072292"/>
            <a:ext cx="3136904" cy="697104"/>
            <a:chOff x="0" y="0"/>
            <a:chExt cx="3136902" cy="697102"/>
          </a:xfrm>
        </p:grpSpPr>
        <p:sp>
          <p:nvSpPr>
            <p:cNvPr id="225" name="Google Shape;144;p2"/>
            <p:cNvSpPr txBox="1"/>
            <p:nvPr/>
          </p:nvSpPr>
          <p:spPr>
            <a:xfrm>
              <a:off x="-1" y="295124"/>
              <a:ext cx="3136904" cy="401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699" tIns="16699" rIns="16699" bIns="16699" numCol="1" anchor="ctr">
              <a:spAutoFit/>
            </a:bodyPr>
            <a:lstStyle>
              <a:lvl1pPr>
                <a:lnSpc>
                  <a:spcPct val="120000"/>
                </a:lnSpc>
                <a:defRPr sz="1000">
                  <a:solidFill>
                    <a:srgbClr val="414141"/>
                  </a:solidFill>
                </a:defRPr>
              </a:lvl1pPr>
            </a:lstStyle>
            <a:p>
              <a:r>
                <a:t>PCの場合、Webブラウザ（Google Chrome等）から「TUNAG ログイン」と検索してください。</a:t>
              </a:r>
            </a:p>
          </p:txBody>
        </p:sp>
        <p:sp>
          <p:nvSpPr>
            <p:cNvPr id="226" name="Google Shape;145;p2"/>
            <p:cNvSpPr txBox="1"/>
            <p:nvPr/>
          </p:nvSpPr>
          <p:spPr>
            <a:xfrm>
              <a:off x="-1" y="0"/>
              <a:ext cx="3136904" cy="220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699" tIns="16699" rIns="16699" bIns="16699" numCol="1" anchor="ctr">
              <a:spAutoFit/>
            </a:bodyPr>
            <a:lstStyle>
              <a:lvl1pPr>
                <a:defRPr sz="1300" b="1">
                  <a:solidFill>
                    <a:srgbClr val="414141"/>
                  </a:solidFill>
                </a:defRPr>
              </a:lvl1pPr>
            </a:lstStyle>
            <a:p>
              <a:r>
                <a:t>PCの場合</a:t>
              </a:r>
            </a:p>
          </p:txBody>
        </p:sp>
      </p:grpSp>
      <p:sp>
        <p:nvSpPr>
          <p:cNvPr id="228" name="Google Shape;146;p2"/>
          <p:cNvSpPr/>
          <p:nvPr/>
        </p:nvSpPr>
        <p:spPr>
          <a:xfrm>
            <a:off x="2090" y="1032953"/>
            <a:ext cx="10689220" cy="3"/>
          </a:xfrm>
          <a:prstGeom prst="line">
            <a:avLst/>
          </a:prstGeom>
          <a:ln w="12700">
            <a:solidFill>
              <a:srgbClr val="CBD5E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9" name="Google Shape;147;p2"/>
          <p:cNvSpPr/>
          <p:nvPr/>
        </p:nvSpPr>
        <p:spPr>
          <a:xfrm>
            <a:off x="375398" y="2349169"/>
            <a:ext cx="3136901" cy="38103"/>
          </a:xfrm>
          <a:prstGeom prst="rect">
            <a:avLst/>
          </a:prstGeom>
          <a:solidFill>
            <a:srgbClr val="3B82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Google Shape;148;p2"/>
          <p:cNvSpPr/>
          <p:nvPr/>
        </p:nvSpPr>
        <p:spPr>
          <a:xfrm>
            <a:off x="3771592" y="2357459"/>
            <a:ext cx="3136904" cy="38103"/>
          </a:xfrm>
          <a:prstGeom prst="rect">
            <a:avLst/>
          </a:prstGeom>
          <a:solidFill>
            <a:srgbClr val="3B82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Google Shape;149;p2"/>
          <p:cNvSpPr/>
          <p:nvPr/>
        </p:nvSpPr>
        <p:spPr>
          <a:xfrm>
            <a:off x="7164519" y="2349169"/>
            <a:ext cx="3136903" cy="38103"/>
          </a:xfrm>
          <a:prstGeom prst="rect">
            <a:avLst/>
          </a:prstGeom>
          <a:solidFill>
            <a:srgbClr val="3B82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Google Shape;150;p2"/>
          <p:cNvSpPr txBox="1"/>
          <p:nvPr/>
        </p:nvSpPr>
        <p:spPr>
          <a:xfrm>
            <a:off x="7414483" y="6424664"/>
            <a:ext cx="2724388" cy="171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>
            <a:lvl1pPr algn="ctr">
              <a:defRPr sz="1000">
                <a:solidFill>
                  <a:srgbClr val="53585F"/>
                </a:solidFill>
              </a:defRPr>
            </a:lvl1pPr>
          </a:lstStyle>
          <a:p>
            <a:r>
              <a:t>以下のような写真は推奨できません。</a:t>
            </a:r>
          </a:p>
        </p:txBody>
      </p:sp>
      <p:sp>
        <p:nvSpPr>
          <p:cNvPr id="233" name="Google Shape;151;p2"/>
          <p:cNvSpPr txBox="1"/>
          <p:nvPr/>
        </p:nvSpPr>
        <p:spPr>
          <a:xfrm>
            <a:off x="375396" y="1558113"/>
            <a:ext cx="751428" cy="25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 algn="ctr">
              <a:lnSpc>
                <a:spcPct val="80000"/>
              </a:lnSpc>
              <a:defRPr sz="1600">
                <a:solidFill>
                  <a:srgbClr val="4E80EE"/>
                </a:solidFill>
              </a:defRPr>
            </a:lvl1pPr>
          </a:lstStyle>
          <a:p>
            <a:r>
              <a:t>STEP1</a:t>
            </a:r>
          </a:p>
        </p:txBody>
      </p:sp>
      <p:sp>
        <p:nvSpPr>
          <p:cNvPr id="234" name="Google Shape;152;p2"/>
          <p:cNvSpPr txBox="1"/>
          <p:nvPr/>
        </p:nvSpPr>
        <p:spPr>
          <a:xfrm>
            <a:off x="7187258" y="1558113"/>
            <a:ext cx="751427" cy="25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 algn="ctr">
              <a:lnSpc>
                <a:spcPct val="80000"/>
              </a:lnSpc>
              <a:defRPr sz="1600">
                <a:solidFill>
                  <a:srgbClr val="4E80EE"/>
                </a:solidFill>
              </a:defRPr>
            </a:lvl1pPr>
          </a:lstStyle>
          <a:p>
            <a:r>
              <a:t>STEP3</a:t>
            </a:r>
          </a:p>
        </p:txBody>
      </p:sp>
      <p:sp>
        <p:nvSpPr>
          <p:cNvPr id="235" name="Google Shape;153;p2"/>
          <p:cNvSpPr txBox="1"/>
          <p:nvPr/>
        </p:nvSpPr>
        <p:spPr>
          <a:xfrm>
            <a:off x="3771593" y="1566403"/>
            <a:ext cx="751427" cy="25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 algn="ctr">
              <a:lnSpc>
                <a:spcPct val="80000"/>
              </a:lnSpc>
              <a:defRPr sz="1600">
                <a:solidFill>
                  <a:srgbClr val="4E80EE"/>
                </a:solidFill>
              </a:defRPr>
            </a:lvl1pPr>
          </a:lstStyle>
          <a:p>
            <a:r>
              <a:t>STEP2</a:t>
            </a:r>
          </a:p>
        </p:txBody>
      </p:sp>
      <p:grpSp>
        <p:nvGrpSpPr>
          <p:cNvPr id="240" name="Google Shape;154;p2"/>
          <p:cNvGrpSpPr/>
          <p:nvPr/>
        </p:nvGrpSpPr>
        <p:grpSpPr>
          <a:xfrm>
            <a:off x="8062902" y="2719744"/>
            <a:ext cx="1444049" cy="236625"/>
            <a:chOff x="-1" y="-1"/>
            <a:chExt cx="1444048" cy="236624"/>
          </a:xfrm>
        </p:grpSpPr>
        <p:sp>
          <p:nvSpPr>
            <p:cNvPr id="236" name="Google Shape;155;p2"/>
            <p:cNvSpPr txBox="1"/>
            <p:nvPr/>
          </p:nvSpPr>
          <p:spPr>
            <a:xfrm>
              <a:off x="298474" y="7130"/>
              <a:ext cx="1145574" cy="222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273" tIns="22273" rIns="22273" bIns="22273" numCol="1" anchor="ctr">
              <a:spAutoFit/>
            </a:bodyPr>
            <a:lstStyle>
              <a:lvl1pPr>
                <a:defRPr b="1">
                  <a:solidFill>
                    <a:srgbClr val="414141"/>
                  </a:solidFill>
                </a:defRPr>
              </a:lvl1pPr>
            </a:lstStyle>
            <a:p>
              <a:r>
                <a:t>理想的な写真</a:t>
              </a:r>
            </a:p>
          </p:txBody>
        </p:sp>
        <p:grpSp>
          <p:nvGrpSpPr>
            <p:cNvPr id="239" name="Google Shape;156;p2"/>
            <p:cNvGrpSpPr/>
            <p:nvPr/>
          </p:nvGrpSpPr>
          <p:grpSpPr>
            <a:xfrm>
              <a:off x="-2" y="-2"/>
              <a:ext cx="236621" cy="236625"/>
              <a:chOff x="0" y="0"/>
              <a:chExt cx="236620" cy="236624"/>
            </a:xfrm>
          </p:grpSpPr>
          <p:sp>
            <p:nvSpPr>
              <p:cNvPr id="237" name="Google Shape;157;p2"/>
              <p:cNvSpPr/>
              <p:nvPr/>
            </p:nvSpPr>
            <p:spPr>
              <a:xfrm>
                <a:off x="-1" y="-1"/>
                <a:ext cx="236621" cy="236625"/>
              </a:xfrm>
              <a:prstGeom prst="ellipse">
                <a:avLst/>
              </a:prstGeom>
              <a:noFill/>
              <a:ln w="25400" cap="flat">
                <a:solidFill>
                  <a:srgbClr val="4E80E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" name="Google Shape;158;p2"/>
              <p:cNvSpPr/>
              <p:nvPr/>
            </p:nvSpPr>
            <p:spPr>
              <a:xfrm>
                <a:off x="55374" y="55375"/>
                <a:ext cx="125871" cy="125871"/>
              </a:xfrm>
              <a:prstGeom prst="ellipse">
                <a:avLst/>
              </a:prstGeom>
              <a:noFill/>
              <a:ln w="25400" cap="flat">
                <a:solidFill>
                  <a:srgbClr val="4E80E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241" name="Google Shape;160;p2"/>
          <p:cNvSpPr txBox="1"/>
          <p:nvPr/>
        </p:nvSpPr>
        <p:spPr>
          <a:xfrm>
            <a:off x="8490691" y="5162775"/>
            <a:ext cx="859988" cy="24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>
            <a:lvl1pPr algn="ctr">
              <a:defRPr b="1">
                <a:solidFill>
                  <a:srgbClr val="414141"/>
                </a:solidFill>
              </a:defRPr>
            </a:lvl1pPr>
          </a:lstStyle>
          <a:p>
            <a:r>
              <a:t>NGな写真</a:t>
            </a:r>
          </a:p>
        </p:txBody>
      </p:sp>
      <p:grpSp>
        <p:nvGrpSpPr>
          <p:cNvPr id="244" name="Google Shape;161;p2"/>
          <p:cNvGrpSpPr/>
          <p:nvPr/>
        </p:nvGrpSpPr>
        <p:grpSpPr>
          <a:xfrm>
            <a:off x="8202675" y="5194206"/>
            <a:ext cx="203205" cy="203206"/>
            <a:chOff x="0" y="0"/>
            <a:chExt cx="203204" cy="203205"/>
          </a:xfrm>
        </p:grpSpPr>
        <p:sp>
          <p:nvSpPr>
            <p:cNvPr id="242" name="Google Shape;162;p2"/>
            <p:cNvSpPr/>
            <p:nvPr/>
          </p:nvSpPr>
          <p:spPr>
            <a:xfrm flipV="1">
              <a:off x="-1" y="0"/>
              <a:ext cx="203204" cy="203206"/>
            </a:xfrm>
            <a:prstGeom prst="line">
              <a:avLst/>
            </a:prstGeom>
            <a:noFill/>
            <a:ln w="38100" cap="flat">
              <a:solidFill>
                <a:srgbClr val="F87171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Google Shape;163;p2"/>
            <p:cNvSpPr/>
            <p:nvPr/>
          </p:nvSpPr>
          <p:spPr>
            <a:xfrm flipH="1" flipV="1">
              <a:off x="0" y="0"/>
              <a:ext cx="203205" cy="203206"/>
            </a:xfrm>
            <a:prstGeom prst="line">
              <a:avLst/>
            </a:prstGeom>
            <a:noFill/>
            <a:ln w="38100" cap="flat">
              <a:solidFill>
                <a:srgbClr val="F87171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45" name="Google Shape;164;p2" descr="Google Shape;164;p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7875" y="3360499"/>
            <a:ext cx="1054101" cy="10541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Google Shape;165;p2"/>
          <p:cNvGrpSpPr/>
          <p:nvPr/>
        </p:nvGrpSpPr>
        <p:grpSpPr>
          <a:xfrm>
            <a:off x="8219016" y="5742351"/>
            <a:ext cx="1115323" cy="482604"/>
            <a:chOff x="0" y="0"/>
            <a:chExt cx="1115321" cy="482603"/>
          </a:xfrm>
        </p:grpSpPr>
        <p:pic>
          <p:nvPicPr>
            <p:cNvPr id="246" name="Google Shape;166;p2" descr="Google Shape;166;p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-1"/>
              <a:ext cx="482602" cy="4826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Google Shape;167;p2" descr="Google Shape;167;p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2719" y="-1"/>
              <a:ext cx="482603" cy="4826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9" name="Google Shape;168;p2"/>
          <p:cNvSpPr/>
          <p:nvPr/>
        </p:nvSpPr>
        <p:spPr>
          <a:xfrm>
            <a:off x="7164519" y="3099266"/>
            <a:ext cx="3136903" cy="25403"/>
          </a:xfrm>
          <a:prstGeom prst="rect">
            <a:avLst/>
          </a:prstGeom>
          <a:solidFill>
            <a:srgbClr val="E2E8F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" name="Google Shape;169;p2"/>
          <p:cNvSpPr/>
          <p:nvPr/>
        </p:nvSpPr>
        <p:spPr>
          <a:xfrm>
            <a:off x="7164519" y="5524498"/>
            <a:ext cx="3136903" cy="25403"/>
          </a:xfrm>
          <a:prstGeom prst="rect">
            <a:avLst/>
          </a:prstGeom>
          <a:solidFill>
            <a:srgbClr val="E2E8F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7F0C0F1-AF6A-6B69-F920-8C274B6A965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6086"/>
          <a:stretch/>
        </p:blipFill>
        <p:spPr>
          <a:xfrm>
            <a:off x="4078047" y="4947352"/>
            <a:ext cx="2480119" cy="24500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174;p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3300" y="395045"/>
            <a:ext cx="1450164" cy="28742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Google Shape;175;p3"/>
          <p:cNvSpPr txBox="1"/>
          <p:nvPr/>
        </p:nvSpPr>
        <p:spPr>
          <a:xfrm>
            <a:off x="385274" y="1891225"/>
            <a:ext cx="2286001" cy="23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>
              <a:lnSpc>
                <a:spcPct val="80000"/>
              </a:lnSpc>
              <a:defRPr sz="1600">
                <a:solidFill>
                  <a:srgbClr val="414141"/>
                </a:solidFill>
              </a:defRPr>
            </a:lvl1pPr>
          </a:lstStyle>
          <a:p>
            <a:r>
              <a:t>招待メールを確認します</a:t>
            </a:r>
          </a:p>
        </p:txBody>
      </p:sp>
      <p:sp>
        <p:nvSpPr>
          <p:cNvPr id="254" name="Google Shape;176;p3"/>
          <p:cNvSpPr txBox="1"/>
          <p:nvPr/>
        </p:nvSpPr>
        <p:spPr>
          <a:xfrm>
            <a:off x="2925977" y="1697456"/>
            <a:ext cx="2286002" cy="579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/>
          <a:p>
            <a:pPr>
              <a:defRPr sz="1600">
                <a:solidFill>
                  <a:srgbClr val="414141"/>
                </a:solidFill>
              </a:defRPr>
            </a:pPr>
            <a:r>
              <a:t>ご自身のパスワードを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300"/>
              </a:spcBef>
              <a:defRPr sz="1600">
                <a:solidFill>
                  <a:srgbClr val="414141"/>
                </a:solidFill>
              </a:defRPr>
            </a:pPr>
            <a:r>
              <a:t>設定します</a:t>
            </a:r>
          </a:p>
        </p:txBody>
      </p:sp>
      <p:sp>
        <p:nvSpPr>
          <p:cNvPr id="255" name="Google Shape;177;p3"/>
          <p:cNvSpPr txBox="1"/>
          <p:nvPr/>
        </p:nvSpPr>
        <p:spPr>
          <a:xfrm>
            <a:off x="8007088" y="1728535"/>
            <a:ext cx="2286001" cy="500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>
              <a:lnSpc>
                <a:spcPct val="80000"/>
              </a:lnSpc>
              <a:defRPr sz="1600">
                <a:solidFill>
                  <a:srgbClr val="414141"/>
                </a:solidFill>
              </a:defRPr>
            </a:lvl1pPr>
          </a:lstStyle>
          <a:p>
            <a:r>
              <a:t>顔写真を登録して利用スタート</a:t>
            </a:r>
          </a:p>
        </p:txBody>
      </p:sp>
      <p:grpSp>
        <p:nvGrpSpPr>
          <p:cNvPr id="266" name="Google Shape;178;p3"/>
          <p:cNvGrpSpPr/>
          <p:nvPr/>
        </p:nvGrpSpPr>
        <p:grpSpPr>
          <a:xfrm>
            <a:off x="5475676" y="3995175"/>
            <a:ext cx="2286004" cy="1416776"/>
            <a:chOff x="0" y="-1"/>
            <a:chExt cx="2286003" cy="1416775"/>
          </a:xfrm>
        </p:grpSpPr>
        <p:grpSp>
          <p:nvGrpSpPr>
            <p:cNvPr id="260" name="Google Shape;179;p3"/>
            <p:cNvGrpSpPr/>
            <p:nvPr/>
          </p:nvGrpSpPr>
          <p:grpSpPr>
            <a:xfrm>
              <a:off x="-1" y="7543"/>
              <a:ext cx="1075384" cy="1409231"/>
              <a:chOff x="0" y="0"/>
              <a:chExt cx="1075383" cy="1409230"/>
            </a:xfrm>
          </p:grpSpPr>
          <p:sp>
            <p:nvSpPr>
              <p:cNvPr id="256" name="Google Shape;180;p3"/>
              <p:cNvSpPr/>
              <p:nvPr/>
            </p:nvSpPr>
            <p:spPr>
              <a:xfrm>
                <a:off x="0" y="-1"/>
                <a:ext cx="1075384" cy="1409231"/>
              </a:xfrm>
              <a:prstGeom prst="roundRect">
                <a:avLst>
                  <a:gd name="adj" fmla="val 6897"/>
                </a:avLst>
              </a:prstGeom>
              <a:solidFill>
                <a:srgbClr val="F2F5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59" name="Google Shape;181;p3"/>
              <p:cNvGrpSpPr/>
              <p:nvPr/>
            </p:nvGrpSpPr>
            <p:grpSpPr>
              <a:xfrm>
                <a:off x="119578" y="133024"/>
                <a:ext cx="836229" cy="1143182"/>
                <a:chOff x="0" y="-1"/>
                <a:chExt cx="836227" cy="1143181"/>
              </a:xfrm>
            </p:grpSpPr>
            <p:pic>
              <p:nvPicPr>
                <p:cNvPr id="257" name="Google Shape;182;p3" descr="Google Shape;182;p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841" y="-2"/>
                  <a:ext cx="680546" cy="23518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58" name="Google Shape;183;p3" descr="Google Shape;183;p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306948"/>
                  <a:ext cx="836228" cy="83623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265" name="Google Shape;184;p3"/>
            <p:cNvGrpSpPr/>
            <p:nvPr/>
          </p:nvGrpSpPr>
          <p:grpSpPr>
            <a:xfrm>
              <a:off x="1210620" y="-2"/>
              <a:ext cx="1075383" cy="1409231"/>
              <a:chOff x="0" y="0"/>
              <a:chExt cx="1075382" cy="1409230"/>
            </a:xfrm>
          </p:grpSpPr>
          <p:sp>
            <p:nvSpPr>
              <p:cNvPr id="261" name="Google Shape;185;p3"/>
              <p:cNvSpPr/>
              <p:nvPr/>
            </p:nvSpPr>
            <p:spPr>
              <a:xfrm>
                <a:off x="0" y="-1"/>
                <a:ext cx="1075383" cy="1409231"/>
              </a:xfrm>
              <a:prstGeom prst="roundRect">
                <a:avLst>
                  <a:gd name="adj" fmla="val 6897"/>
                </a:avLst>
              </a:prstGeom>
              <a:solidFill>
                <a:srgbClr val="F2F5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64" name="Google Shape;186;p3"/>
              <p:cNvGrpSpPr/>
              <p:nvPr/>
            </p:nvGrpSpPr>
            <p:grpSpPr>
              <a:xfrm>
                <a:off x="119578" y="135811"/>
                <a:ext cx="836229" cy="1137610"/>
                <a:chOff x="0" y="0"/>
                <a:chExt cx="836228" cy="1137609"/>
              </a:xfrm>
            </p:grpSpPr>
            <p:pic>
              <p:nvPicPr>
                <p:cNvPr id="262" name="Google Shape;187;p3" descr="Google Shape;187;p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318" y="-1"/>
                  <a:ext cx="705591" cy="23228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63" name="Google Shape;188;p3" descr="Google Shape;188;p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301378"/>
                  <a:ext cx="836229" cy="83623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267" name="Google Shape;189;p3"/>
          <p:cNvSpPr txBox="1"/>
          <p:nvPr/>
        </p:nvSpPr>
        <p:spPr>
          <a:xfrm>
            <a:off x="8016516" y="4658705"/>
            <a:ext cx="2286003" cy="17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>
            <a:lvl1pPr algn="ctr">
              <a:defRPr sz="1000">
                <a:solidFill>
                  <a:srgbClr val="53585F"/>
                </a:solidFill>
              </a:defRPr>
            </a:lvl1pPr>
          </a:lstStyle>
          <a:p>
            <a:r>
              <a:t>顔がはっきりわかります。</a:t>
            </a:r>
          </a:p>
        </p:txBody>
      </p:sp>
      <p:sp>
        <p:nvSpPr>
          <p:cNvPr id="268" name="Google Shape;190;p3"/>
          <p:cNvSpPr txBox="1"/>
          <p:nvPr/>
        </p:nvSpPr>
        <p:spPr>
          <a:xfrm>
            <a:off x="8024345" y="6804380"/>
            <a:ext cx="2286003" cy="3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/>
          <a:p>
            <a:pPr marL="127000" indent="-127000">
              <a:buClr>
                <a:srgbClr val="53585F"/>
              </a:buClr>
              <a:buSzPts val="1000"/>
              <a:buFont typeface="Arial"/>
              <a:buChar char="•"/>
              <a:defRPr sz="1000">
                <a:solidFill>
                  <a:srgbClr val="53585F"/>
                </a:solidFill>
              </a:defRPr>
            </a:pPr>
            <a:r>
              <a:t>顔がはっきりと分からない写真</a:t>
            </a:r>
            <a:endParaRPr>
              <a:solidFill>
                <a:srgbClr val="000000"/>
              </a:solidFill>
            </a:endParaRPr>
          </a:p>
          <a:p>
            <a:pPr marL="127000" indent="-127000">
              <a:buClr>
                <a:srgbClr val="53585F"/>
              </a:buClr>
              <a:buSzPts val="1000"/>
              <a:buFont typeface="Arial"/>
              <a:buChar char="•"/>
              <a:defRPr sz="1000">
                <a:solidFill>
                  <a:srgbClr val="53585F"/>
                </a:solidFill>
              </a:defRPr>
            </a:pPr>
            <a:r>
              <a:t>人が多く自分を認識できない写真</a:t>
            </a:r>
          </a:p>
        </p:txBody>
      </p:sp>
      <p:sp>
        <p:nvSpPr>
          <p:cNvPr id="269" name="Google Shape;191;p3"/>
          <p:cNvSpPr txBox="1">
            <a:spLocks noGrp="1"/>
          </p:cNvSpPr>
          <p:nvPr>
            <p:ph type="title" idx="4294967295"/>
          </p:nvPr>
        </p:nvSpPr>
        <p:spPr>
          <a:xfrm>
            <a:off x="370146" y="229105"/>
            <a:ext cx="7931678" cy="586353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sz="2200">
                <a:solidFill>
                  <a:srgbClr val="3B82F6"/>
                </a:solidFill>
              </a:defRPr>
            </a:lvl1pPr>
          </a:lstStyle>
          <a:p>
            <a:r>
              <a:rPr dirty="0" err="1"/>
              <a:t>登録の手順（メールアドレスによる登録</a:t>
            </a:r>
            <a:r>
              <a:rPr dirty="0"/>
              <a:t>）</a:t>
            </a:r>
          </a:p>
        </p:txBody>
      </p:sp>
      <p:grpSp>
        <p:nvGrpSpPr>
          <p:cNvPr id="272" name="Google Shape;192;p3"/>
          <p:cNvGrpSpPr/>
          <p:nvPr/>
        </p:nvGrpSpPr>
        <p:grpSpPr>
          <a:xfrm>
            <a:off x="5460362" y="2812850"/>
            <a:ext cx="2326942" cy="960989"/>
            <a:chOff x="0" y="0"/>
            <a:chExt cx="2326940" cy="960987"/>
          </a:xfrm>
        </p:grpSpPr>
        <p:sp>
          <p:nvSpPr>
            <p:cNvPr id="270" name="Google Shape;193;p3"/>
            <p:cNvSpPr txBox="1"/>
            <p:nvPr/>
          </p:nvSpPr>
          <p:spPr>
            <a:xfrm>
              <a:off x="0" y="-1"/>
              <a:ext cx="2326941" cy="204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699" tIns="16699" rIns="16699" bIns="16699" numCol="1" anchor="ctr">
              <a:spAutoFit/>
            </a:bodyPr>
            <a:lstStyle>
              <a:lvl1pPr>
                <a:defRPr sz="1300" b="1">
                  <a:solidFill>
                    <a:srgbClr val="414141"/>
                  </a:solidFill>
                </a:defRPr>
              </a:lvl1pPr>
            </a:lstStyle>
            <a:p>
              <a:r>
                <a:t>スマートフォンの場合</a:t>
              </a:r>
            </a:p>
          </p:txBody>
        </p:sp>
        <p:sp>
          <p:nvSpPr>
            <p:cNvPr id="271" name="Google Shape;194;p3"/>
            <p:cNvSpPr txBox="1"/>
            <p:nvPr/>
          </p:nvSpPr>
          <p:spPr>
            <a:xfrm>
              <a:off x="0" y="340774"/>
              <a:ext cx="2326941" cy="620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699" tIns="16699" rIns="16699" bIns="16699" numCol="1" anchor="ctr">
              <a:spAutoFit/>
            </a:bodyPr>
            <a:lstStyle>
              <a:lvl1pPr>
                <a:lnSpc>
                  <a:spcPct val="120000"/>
                </a:lnSpc>
                <a:defRPr sz="1000">
                  <a:solidFill>
                    <a:srgbClr val="414141"/>
                  </a:solidFill>
                </a:defRPr>
              </a:lvl1pPr>
            </a:lstStyle>
            <a:p>
              <a:r>
                <a:t>下のQRコードを読み込むか、各アプリストアから「TUNAG」と検索してください。</a:t>
              </a:r>
            </a:p>
          </p:txBody>
        </p:sp>
      </p:grpSp>
      <p:grpSp>
        <p:nvGrpSpPr>
          <p:cNvPr id="275" name="Google Shape;195;p3"/>
          <p:cNvGrpSpPr/>
          <p:nvPr/>
        </p:nvGrpSpPr>
        <p:grpSpPr>
          <a:xfrm>
            <a:off x="5457092" y="5919892"/>
            <a:ext cx="2333483" cy="945920"/>
            <a:chOff x="0" y="0"/>
            <a:chExt cx="2333481" cy="945919"/>
          </a:xfrm>
        </p:grpSpPr>
        <p:sp>
          <p:nvSpPr>
            <p:cNvPr id="273" name="Google Shape;196;p3"/>
            <p:cNvSpPr txBox="1"/>
            <p:nvPr/>
          </p:nvSpPr>
          <p:spPr>
            <a:xfrm>
              <a:off x="-1" y="325706"/>
              <a:ext cx="2333483" cy="620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699" tIns="16699" rIns="16699" bIns="16699" numCol="1" anchor="ctr">
              <a:spAutoFit/>
            </a:bodyPr>
            <a:lstStyle>
              <a:lvl1pPr>
                <a:lnSpc>
                  <a:spcPct val="120000"/>
                </a:lnSpc>
                <a:defRPr sz="1000">
                  <a:solidFill>
                    <a:srgbClr val="414141"/>
                  </a:solidFill>
                </a:defRPr>
              </a:lvl1pPr>
            </a:lstStyle>
            <a:p>
              <a:r>
                <a:t>PCの場合、Webブラウザ（Google Chrome等）から「TUNAG ログイン」と検索してください。</a:t>
              </a:r>
            </a:p>
          </p:txBody>
        </p:sp>
        <p:sp>
          <p:nvSpPr>
            <p:cNvPr id="274" name="Google Shape;197;p3"/>
            <p:cNvSpPr txBox="1"/>
            <p:nvPr/>
          </p:nvSpPr>
          <p:spPr>
            <a:xfrm>
              <a:off x="-1" y="0"/>
              <a:ext cx="2333483" cy="220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699" tIns="16699" rIns="16699" bIns="16699" numCol="1" anchor="ctr">
              <a:spAutoFit/>
            </a:bodyPr>
            <a:lstStyle>
              <a:lvl1pPr>
                <a:defRPr sz="1300" b="1">
                  <a:solidFill>
                    <a:srgbClr val="414141"/>
                  </a:solidFill>
                </a:defRPr>
              </a:lvl1pPr>
            </a:lstStyle>
            <a:p>
              <a:r>
                <a:t>PCの場合</a:t>
              </a:r>
            </a:p>
          </p:txBody>
        </p:sp>
      </p:grpSp>
      <p:sp>
        <p:nvSpPr>
          <p:cNvPr id="276" name="Google Shape;198;p3"/>
          <p:cNvSpPr/>
          <p:nvPr/>
        </p:nvSpPr>
        <p:spPr>
          <a:xfrm>
            <a:off x="2090" y="1032953"/>
            <a:ext cx="10689220" cy="3"/>
          </a:xfrm>
          <a:prstGeom prst="line">
            <a:avLst/>
          </a:prstGeom>
          <a:ln w="12700">
            <a:solidFill>
              <a:srgbClr val="CBD5E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7" name="Google Shape;199;p3"/>
          <p:cNvSpPr/>
          <p:nvPr/>
        </p:nvSpPr>
        <p:spPr>
          <a:xfrm>
            <a:off x="380593" y="2450769"/>
            <a:ext cx="2286001" cy="38103"/>
          </a:xfrm>
          <a:prstGeom prst="rect">
            <a:avLst/>
          </a:prstGeom>
          <a:solidFill>
            <a:srgbClr val="3B82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8" name="Google Shape;200;p3"/>
          <p:cNvSpPr/>
          <p:nvPr/>
        </p:nvSpPr>
        <p:spPr>
          <a:xfrm>
            <a:off x="8016516" y="2450769"/>
            <a:ext cx="2286003" cy="38103"/>
          </a:xfrm>
          <a:prstGeom prst="rect">
            <a:avLst/>
          </a:prstGeom>
          <a:solidFill>
            <a:srgbClr val="3B82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" name="Google Shape;201;p3"/>
          <p:cNvSpPr txBox="1"/>
          <p:nvPr/>
        </p:nvSpPr>
        <p:spPr>
          <a:xfrm>
            <a:off x="8016516" y="6526262"/>
            <a:ext cx="2286003" cy="17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>
            <a:lvl1pPr algn="ctr">
              <a:defRPr sz="1000">
                <a:solidFill>
                  <a:srgbClr val="53585F"/>
                </a:solidFill>
              </a:defRPr>
            </a:lvl1pPr>
          </a:lstStyle>
          <a:p>
            <a:r>
              <a:t>以下のような写真は推奨できません。</a:t>
            </a:r>
          </a:p>
        </p:txBody>
      </p:sp>
      <p:sp>
        <p:nvSpPr>
          <p:cNvPr id="280" name="Google Shape;202;p3"/>
          <p:cNvSpPr txBox="1"/>
          <p:nvPr/>
        </p:nvSpPr>
        <p:spPr>
          <a:xfrm>
            <a:off x="388096" y="1365736"/>
            <a:ext cx="751428" cy="25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 algn="ctr">
              <a:lnSpc>
                <a:spcPct val="80000"/>
              </a:lnSpc>
              <a:defRPr sz="1600">
                <a:solidFill>
                  <a:srgbClr val="4E80EE"/>
                </a:solidFill>
              </a:defRPr>
            </a:lvl1pPr>
          </a:lstStyle>
          <a:p>
            <a:r>
              <a:t>STEP1</a:t>
            </a:r>
          </a:p>
        </p:txBody>
      </p:sp>
      <p:sp>
        <p:nvSpPr>
          <p:cNvPr id="281" name="Google Shape;203;p3"/>
          <p:cNvSpPr txBox="1"/>
          <p:nvPr/>
        </p:nvSpPr>
        <p:spPr>
          <a:xfrm>
            <a:off x="8029312" y="1365736"/>
            <a:ext cx="751428" cy="25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 algn="ctr">
              <a:lnSpc>
                <a:spcPct val="80000"/>
              </a:lnSpc>
              <a:defRPr sz="1600">
                <a:solidFill>
                  <a:srgbClr val="4E80EE"/>
                </a:solidFill>
              </a:defRPr>
            </a:lvl1pPr>
          </a:lstStyle>
          <a:p>
            <a:r>
              <a:t>STEP4</a:t>
            </a:r>
          </a:p>
        </p:txBody>
      </p:sp>
      <p:grpSp>
        <p:nvGrpSpPr>
          <p:cNvPr id="286" name="Google Shape;204;p3"/>
          <p:cNvGrpSpPr/>
          <p:nvPr/>
        </p:nvGrpSpPr>
        <p:grpSpPr>
          <a:xfrm>
            <a:off x="8428062" y="2821344"/>
            <a:ext cx="1444050" cy="236625"/>
            <a:chOff x="-1" y="-1"/>
            <a:chExt cx="1444048" cy="236624"/>
          </a:xfrm>
        </p:grpSpPr>
        <p:sp>
          <p:nvSpPr>
            <p:cNvPr id="282" name="Google Shape;205;p3"/>
            <p:cNvSpPr txBox="1"/>
            <p:nvPr/>
          </p:nvSpPr>
          <p:spPr>
            <a:xfrm>
              <a:off x="298474" y="7130"/>
              <a:ext cx="1145574" cy="222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273" tIns="22273" rIns="22273" bIns="22273" numCol="1" anchor="ctr">
              <a:spAutoFit/>
            </a:bodyPr>
            <a:lstStyle>
              <a:lvl1pPr>
                <a:defRPr b="1">
                  <a:solidFill>
                    <a:srgbClr val="414141"/>
                  </a:solidFill>
                </a:defRPr>
              </a:lvl1pPr>
            </a:lstStyle>
            <a:p>
              <a:r>
                <a:t>理想的な写真</a:t>
              </a:r>
            </a:p>
          </p:txBody>
        </p:sp>
        <p:grpSp>
          <p:nvGrpSpPr>
            <p:cNvPr id="285" name="Google Shape;206;p3"/>
            <p:cNvGrpSpPr/>
            <p:nvPr/>
          </p:nvGrpSpPr>
          <p:grpSpPr>
            <a:xfrm>
              <a:off x="-2" y="-2"/>
              <a:ext cx="236621" cy="236625"/>
              <a:chOff x="0" y="0"/>
              <a:chExt cx="236620" cy="236624"/>
            </a:xfrm>
          </p:grpSpPr>
          <p:sp>
            <p:nvSpPr>
              <p:cNvPr id="283" name="Google Shape;207;p3"/>
              <p:cNvSpPr/>
              <p:nvPr/>
            </p:nvSpPr>
            <p:spPr>
              <a:xfrm>
                <a:off x="-1" y="-1"/>
                <a:ext cx="236621" cy="236625"/>
              </a:xfrm>
              <a:prstGeom prst="ellipse">
                <a:avLst/>
              </a:prstGeom>
              <a:noFill/>
              <a:ln w="25400" cap="flat">
                <a:solidFill>
                  <a:srgbClr val="4E80E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4" name="Google Shape;208;p3"/>
              <p:cNvSpPr/>
              <p:nvPr/>
            </p:nvSpPr>
            <p:spPr>
              <a:xfrm>
                <a:off x="55374" y="55375"/>
                <a:ext cx="125871" cy="125871"/>
              </a:xfrm>
              <a:prstGeom prst="ellipse">
                <a:avLst/>
              </a:prstGeom>
              <a:noFill/>
              <a:ln w="25400" cap="flat">
                <a:solidFill>
                  <a:srgbClr val="4E80E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287" name="Google Shape;210;p3"/>
          <p:cNvSpPr txBox="1"/>
          <p:nvPr/>
        </p:nvSpPr>
        <p:spPr>
          <a:xfrm>
            <a:off x="8864101" y="5277075"/>
            <a:ext cx="859989" cy="24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>
            <a:lvl1pPr algn="ctr">
              <a:defRPr b="1">
                <a:solidFill>
                  <a:srgbClr val="414141"/>
                </a:solidFill>
              </a:defRPr>
            </a:lvl1pPr>
          </a:lstStyle>
          <a:p>
            <a:r>
              <a:t>NGな写真</a:t>
            </a:r>
          </a:p>
        </p:txBody>
      </p:sp>
      <p:grpSp>
        <p:nvGrpSpPr>
          <p:cNvPr id="290" name="Google Shape;211;p3"/>
          <p:cNvGrpSpPr/>
          <p:nvPr/>
        </p:nvGrpSpPr>
        <p:grpSpPr>
          <a:xfrm>
            <a:off x="8576085" y="5295806"/>
            <a:ext cx="203205" cy="203206"/>
            <a:chOff x="0" y="0"/>
            <a:chExt cx="203204" cy="203205"/>
          </a:xfrm>
        </p:grpSpPr>
        <p:sp>
          <p:nvSpPr>
            <p:cNvPr id="288" name="Google Shape;212;p3"/>
            <p:cNvSpPr/>
            <p:nvPr/>
          </p:nvSpPr>
          <p:spPr>
            <a:xfrm flipV="1">
              <a:off x="-1" y="0"/>
              <a:ext cx="203204" cy="203206"/>
            </a:xfrm>
            <a:prstGeom prst="line">
              <a:avLst/>
            </a:prstGeom>
            <a:noFill/>
            <a:ln w="38100" cap="flat">
              <a:solidFill>
                <a:srgbClr val="F87171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Google Shape;213;p3"/>
            <p:cNvSpPr/>
            <p:nvPr/>
          </p:nvSpPr>
          <p:spPr>
            <a:xfrm flipH="1" flipV="1">
              <a:off x="0" y="0"/>
              <a:ext cx="203205" cy="203206"/>
            </a:xfrm>
            <a:prstGeom prst="line">
              <a:avLst/>
            </a:prstGeom>
            <a:noFill/>
            <a:ln w="38100" cap="flat">
              <a:solidFill>
                <a:srgbClr val="F87171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91" name="Google Shape;214;p3" descr="Google Shape;214;p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3038" y="3462099"/>
            <a:ext cx="1054101" cy="10541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Google Shape;215;p3"/>
          <p:cNvGrpSpPr/>
          <p:nvPr/>
        </p:nvGrpSpPr>
        <p:grpSpPr>
          <a:xfrm>
            <a:off x="8592428" y="5843951"/>
            <a:ext cx="1115323" cy="482604"/>
            <a:chOff x="0" y="0"/>
            <a:chExt cx="1115321" cy="482603"/>
          </a:xfrm>
        </p:grpSpPr>
        <p:pic>
          <p:nvPicPr>
            <p:cNvPr id="292" name="Google Shape;216;p3" descr="Google Shape;216;p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" y="-1"/>
              <a:ext cx="482603" cy="4826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" name="Google Shape;217;p3" descr="Google Shape;217;p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2717" y="-1"/>
              <a:ext cx="482605" cy="4826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5" name="Google Shape;218;p3"/>
          <p:cNvSpPr/>
          <p:nvPr/>
        </p:nvSpPr>
        <p:spPr>
          <a:xfrm>
            <a:off x="8007088" y="3200866"/>
            <a:ext cx="2286001" cy="25403"/>
          </a:xfrm>
          <a:prstGeom prst="rect">
            <a:avLst/>
          </a:prstGeom>
          <a:solidFill>
            <a:srgbClr val="E2E8F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Google Shape;219;p3"/>
          <p:cNvSpPr/>
          <p:nvPr/>
        </p:nvSpPr>
        <p:spPr>
          <a:xfrm>
            <a:off x="8007088" y="5626098"/>
            <a:ext cx="2286001" cy="25403"/>
          </a:xfrm>
          <a:prstGeom prst="rect">
            <a:avLst/>
          </a:prstGeom>
          <a:solidFill>
            <a:srgbClr val="E2E8F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Google Shape;220;p3"/>
          <p:cNvSpPr/>
          <p:nvPr/>
        </p:nvSpPr>
        <p:spPr>
          <a:xfrm>
            <a:off x="2925977" y="2458847"/>
            <a:ext cx="2286002" cy="38103"/>
          </a:xfrm>
          <a:prstGeom prst="rect">
            <a:avLst/>
          </a:prstGeom>
          <a:solidFill>
            <a:srgbClr val="3B82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Google Shape;221;p3"/>
          <p:cNvSpPr txBox="1"/>
          <p:nvPr/>
        </p:nvSpPr>
        <p:spPr>
          <a:xfrm>
            <a:off x="2932309" y="1365736"/>
            <a:ext cx="751427" cy="25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 algn="ctr">
              <a:lnSpc>
                <a:spcPct val="80000"/>
              </a:lnSpc>
              <a:defRPr sz="1600">
                <a:solidFill>
                  <a:srgbClr val="4E80EE"/>
                </a:solidFill>
              </a:defRPr>
            </a:lvl1pPr>
          </a:lstStyle>
          <a:p>
            <a:r>
              <a:t>STEP2</a:t>
            </a:r>
          </a:p>
        </p:txBody>
      </p:sp>
      <p:sp>
        <p:nvSpPr>
          <p:cNvPr id="299" name="Google Shape;222;p3"/>
          <p:cNvSpPr txBox="1"/>
          <p:nvPr/>
        </p:nvSpPr>
        <p:spPr>
          <a:xfrm>
            <a:off x="5480832" y="1716506"/>
            <a:ext cx="2286003" cy="54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>
              <a:defRPr sz="1600">
                <a:solidFill>
                  <a:srgbClr val="414141"/>
                </a:solidFill>
              </a:defRPr>
            </a:lvl1pPr>
          </a:lstStyle>
          <a:p>
            <a:r>
              <a:t>アプリをダウンロードしてログインします</a:t>
            </a:r>
          </a:p>
        </p:txBody>
      </p:sp>
      <p:sp>
        <p:nvSpPr>
          <p:cNvPr id="300" name="Google Shape;223;p3"/>
          <p:cNvSpPr/>
          <p:nvPr/>
        </p:nvSpPr>
        <p:spPr>
          <a:xfrm>
            <a:off x="5480832" y="2458847"/>
            <a:ext cx="2286003" cy="38103"/>
          </a:xfrm>
          <a:prstGeom prst="rect">
            <a:avLst/>
          </a:prstGeom>
          <a:solidFill>
            <a:srgbClr val="3B82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Google Shape;224;p3"/>
          <p:cNvSpPr txBox="1"/>
          <p:nvPr/>
        </p:nvSpPr>
        <p:spPr>
          <a:xfrm>
            <a:off x="5480365" y="1365736"/>
            <a:ext cx="751427" cy="25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 algn="ctr">
              <a:lnSpc>
                <a:spcPct val="80000"/>
              </a:lnSpc>
              <a:defRPr sz="1600">
                <a:solidFill>
                  <a:srgbClr val="4E80EE"/>
                </a:solidFill>
              </a:defRPr>
            </a:lvl1pPr>
          </a:lstStyle>
          <a:p>
            <a:r>
              <a:t>STEP3</a:t>
            </a:r>
          </a:p>
        </p:txBody>
      </p:sp>
      <p:grpSp>
        <p:nvGrpSpPr>
          <p:cNvPr id="310" name="Google Shape;225;p3"/>
          <p:cNvGrpSpPr/>
          <p:nvPr/>
        </p:nvGrpSpPr>
        <p:grpSpPr>
          <a:xfrm>
            <a:off x="739426" y="2990185"/>
            <a:ext cx="1523572" cy="1516835"/>
            <a:chOff x="157872" y="173919"/>
            <a:chExt cx="1523570" cy="1516835"/>
          </a:xfrm>
        </p:grpSpPr>
        <p:grpSp>
          <p:nvGrpSpPr>
            <p:cNvPr id="307" name="Google Shape;226;p3"/>
            <p:cNvGrpSpPr/>
            <p:nvPr/>
          </p:nvGrpSpPr>
          <p:grpSpPr>
            <a:xfrm>
              <a:off x="221179" y="173919"/>
              <a:ext cx="1460263" cy="1000001"/>
              <a:chOff x="221180" y="173920"/>
              <a:chExt cx="1460261" cy="1000001"/>
            </a:xfrm>
          </p:grpSpPr>
          <p:sp>
            <p:nvSpPr>
              <p:cNvPr id="303" name="Google Shape;228;p3"/>
              <p:cNvSpPr/>
              <p:nvPr/>
            </p:nvSpPr>
            <p:spPr>
              <a:xfrm>
                <a:off x="221180" y="174547"/>
                <a:ext cx="218547" cy="13423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800">
                    <a:solidFill>
                      <a:srgbClr val="4285F4"/>
                    </a:solidFill>
                  </a:defRPr>
                </a:pPr>
                <a:endParaRPr/>
              </a:p>
            </p:txBody>
          </p:sp>
          <p:sp>
            <p:nvSpPr>
              <p:cNvPr id="304" name="Google Shape;229;p3"/>
              <p:cNvSpPr/>
              <p:nvPr/>
            </p:nvSpPr>
            <p:spPr>
              <a:xfrm>
                <a:off x="1462894" y="173920"/>
                <a:ext cx="218547" cy="16183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800">
                    <a:solidFill>
                      <a:srgbClr val="4285F4"/>
                    </a:solidFill>
                  </a:defRPr>
                </a:pPr>
                <a:endParaRPr/>
              </a:p>
            </p:txBody>
          </p:sp>
          <p:sp>
            <p:nvSpPr>
              <p:cNvPr id="305" name="Google Shape;230;p3"/>
              <p:cNvSpPr/>
              <p:nvPr/>
            </p:nvSpPr>
            <p:spPr>
              <a:xfrm>
                <a:off x="1382993" y="207379"/>
                <a:ext cx="175619" cy="12536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800">
                    <a:solidFill>
                      <a:srgbClr val="4285F4"/>
                    </a:solidFill>
                  </a:defRPr>
                </a:pPr>
                <a:endParaRPr/>
              </a:p>
            </p:txBody>
          </p:sp>
          <p:sp>
            <p:nvSpPr>
              <p:cNvPr id="306" name="Google Shape;231;p3"/>
              <p:cNvSpPr/>
              <p:nvPr/>
            </p:nvSpPr>
            <p:spPr>
              <a:xfrm>
                <a:off x="416696" y="1048556"/>
                <a:ext cx="587723" cy="12536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1800">
                    <a:solidFill>
                      <a:srgbClr val="4285F4"/>
                    </a:solidFill>
                  </a:defRPr>
                </a:pPr>
                <a:endParaRPr/>
              </a:p>
            </p:txBody>
          </p:sp>
        </p:grpSp>
        <p:sp>
          <p:nvSpPr>
            <p:cNvPr id="308" name="Google Shape;232;p3"/>
            <p:cNvSpPr/>
            <p:nvPr/>
          </p:nvSpPr>
          <p:spPr>
            <a:xfrm>
              <a:off x="307407" y="1612385"/>
              <a:ext cx="646757" cy="78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800">
                  <a:solidFill>
                    <a:srgbClr val="4285F4"/>
                  </a:solidFill>
                </a:defRPr>
              </a:pPr>
              <a:endParaRPr/>
            </a:p>
          </p:txBody>
        </p:sp>
        <p:sp>
          <p:nvSpPr>
            <p:cNvPr id="309" name="Google Shape;233;p3"/>
            <p:cNvSpPr/>
            <p:nvPr/>
          </p:nvSpPr>
          <p:spPr>
            <a:xfrm>
              <a:off x="157872" y="1194400"/>
              <a:ext cx="184473" cy="1036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800">
                  <a:solidFill>
                    <a:srgbClr val="4285F4"/>
                  </a:solidFill>
                </a:defRPr>
              </a:pPr>
              <a:endParaRPr/>
            </a:p>
          </p:txBody>
        </p:sp>
      </p:grpSp>
      <p:pic>
        <p:nvPicPr>
          <p:cNvPr id="4" name="Google Shape;528;p62">
            <a:extLst>
              <a:ext uri="{FF2B5EF4-FFF2-40B4-BE49-F238E27FC236}">
                <a16:creationId xmlns:a16="http://schemas.microsoft.com/office/drawing/2014/main" id="{CF6F140A-521F-F640-8220-6ECC5D5E59F0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70326" y="2783718"/>
            <a:ext cx="1884087" cy="376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53;p59">
            <a:extLst>
              <a:ext uri="{FF2B5EF4-FFF2-40B4-BE49-F238E27FC236}">
                <a16:creationId xmlns:a16="http://schemas.microsoft.com/office/drawing/2014/main" id="{5EC80D7F-B2C1-847B-733A-DA00FADFE23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2275" y="2821342"/>
            <a:ext cx="1876841" cy="372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244;p4"/>
          <p:cNvSpPr/>
          <p:nvPr/>
        </p:nvSpPr>
        <p:spPr>
          <a:xfrm>
            <a:off x="2030085" y="3679468"/>
            <a:ext cx="1473201" cy="1930549"/>
          </a:xfrm>
          <a:prstGeom prst="roundRect">
            <a:avLst>
              <a:gd name="adj" fmla="val 6897"/>
            </a:avLst>
          </a:prstGeom>
          <a:solidFill>
            <a:srgbClr val="F2F5F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Google Shape;245;p4"/>
          <p:cNvSpPr/>
          <p:nvPr/>
        </p:nvSpPr>
        <p:spPr>
          <a:xfrm>
            <a:off x="378249" y="3679468"/>
            <a:ext cx="1473203" cy="1930549"/>
          </a:xfrm>
          <a:prstGeom prst="roundRect">
            <a:avLst>
              <a:gd name="adj" fmla="val 6897"/>
            </a:avLst>
          </a:prstGeom>
          <a:solidFill>
            <a:srgbClr val="F2F5F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0" name="Google Shape;246;p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3300" y="395045"/>
            <a:ext cx="1450164" cy="28742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Google Shape;247;p4"/>
          <p:cNvSpPr txBox="1"/>
          <p:nvPr/>
        </p:nvSpPr>
        <p:spPr>
          <a:xfrm>
            <a:off x="375398" y="1916615"/>
            <a:ext cx="2163462" cy="23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 algn="ctr">
              <a:lnSpc>
                <a:spcPct val="80000"/>
              </a:lnSpc>
              <a:defRPr sz="1600">
                <a:solidFill>
                  <a:srgbClr val="414141"/>
                </a:solidFill>
              </a:defRPr>
            </a:lvl1pPr>
          </a:lstStyle>
          <a:p>
            <a:r>
              <a:t>アプリをダウンロード</a:t>
            </a:r>
          </a:p>
        </p:txBody>
      </p:sp>
      <p:sp>
        <p:nvSpPr>
          <p:cNvPr id="322" name="Google Shape;248;p4"/>
          <p:cNvSpPr txBox="1"/>
          <p:nvPr/>
        </p:nvSpPr>
        <p:spPr>
          <a:xfrm>
            <a:off x="3771591" y="1894306"/>
            <a:ext cx="3136905" cy="23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>
              <a:defRPr sz="1600">
                <a:solidFill>
                  <a:srgbClr val="414141"/>
                </a:solidFill>
              </a:defRPr>
            </a:lvl1pPr>
          </a:lstStyle>
          <a:p>
            <a:r>
              <a:t>新規ユーザー登録</a:t>
            </a:r>
          </a:p>
        </p:txBody>
      </p:sp>
      <p:sp>
        <p:nvSpPr>
          <p:cNvPr id="323" name="Google Shape;249;p4"/>
          <p:cNvSpPr txBox="1"/>
          <p:nvPr/>
        </p:nvSpPr>
        <p:spPr>
          <a:xfrm>
            <a:off x="7155088" y="1886017"/>
            <a:ext cx="3048003" cy="23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>
              <a:lnSpc>
                <a:spcPct val="80000"/>
              </a:lnSpc>
              <a:defRPr sz="1600">
                <a:solidFill>
                  <a:srgbClr val="414141"/>
                </a:solidFill>
              </a:defRPr>
            </a:lvl1pPr>
          </a:lstStyle>
          <a:p>
            <a:r>
              <a:t>顔写真を登録して利用スタート</a:t>
            </a:r>
          </a:p>
        </p:txBody>
      </p:sp>
      <p:grpSp>
        <p:nvGrpSpPr>
          <p:cNvPr id="326" name="Google Shape;250;p4"/>
          <p:cNvGrpSpPr/>
          <p:nvPr/>
        </p:nvGrpSpPr>
        <p:grpSpPr>
          <a:xfrm>
            <a:off x="542065" y="3861702"/>
            <a:ext cx="1145575" cy="1566080"/>
            <a:chOff x="0" y="-1"/>
            <a:chExt cx="1145573" cy="1566079"/>
          </a:xfrm>
        </p:grpSpPr>
        <p:pic>
          <p:nvPicPr>
            <p:cNvPr id="324" name="Google Shape;251;p4" descr="Google Shape;251;p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37" y="-2"/>
              <a:ext cx="932298" cy="3221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" name="Google Shape;252;p4" descr="Google Shape;252;p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20500"/>
              <a:ext cx="1145574" cy="11455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9" name="Google Shape;253;p4"/>
          <p:cNvGrpSpPr/>
          <p:nvPr/>
        </p:nvGrpSpPr>
        <p:grpSpPr>
          <a:xfrm>
            <a:off x="2193899" y="3865518"/>
            <a:ext cx="1145575" cy="1558448"/>
            <a:chOff x="0" y="-1"/>
            <a:chExt cx="1145574" cy="1558447"/>
          </a:xfrm>
        </p:grpSpPr>
        <p:pic>
          <p:nvPicPr>
            <p:cNvPr id="327" name="Google Shape;254;p4" descr="Google Shape;254;p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482" y="-2"/>
              <a:ext cx="966609" cy="318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" name="Google Shape;255;p4" descr="Google Shape;255;p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12868"/>
              <a:ext cx="1145575" cy="11455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0" name="Google Shape;256;p4"/>
          <p:cNvSpPr txBox="1"/>
          <p:nvPr/>
        </p:nvSpPr>
        <p:spPr>
          <a:xfrm>
            <a:off x="7252675" y="4557105"/>
            <a:ext cx="3048003" cy="17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>
            <a:lvl1pPr algn="ctr">
              <a:defRPr sz="1000">
                <a:solidFill>
                  <a:srgbClr val="53585F"/>
                </a:solidFill>
              </a:defRPr>
            </a:lvl1pPr>
          </a:lstStyle>
          <a:p>
            <a:r>
              <a:t>顔がはっきりわかります。</a:t>
            </a:r>
          </a:p>
        </p:txBody>
      </p:sp>
      <p:sp>
        <p:nvSpPr>
          <p:cNvPr id="331" name="Google Shape;257;p4"/>
          <p:cNvSpPr txBox="1"/>
          <p:nvPr/>
        </p:nvSpPr>
        <p:spPr>
          <a:xfrm>
            <a:off x="7734041" y="6702780"/>
            <a:ext cx="2085273" cy="3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/>
          <a:p>
            <a:pPr marL="127000" indent="-127000">
              <a:buClr>
                <a:srgbClr val="53585F"/>
              </a:buClr>
              <a:buSzPts val="1000"/>
              <a:buFont typeface="Arial"/>
              <a:buChar char="•"/>
              <a:defRPr sz="1000">
                <a:solidFill>
                  <a:srgbClr val="53585F"/>
                </a:solidFill>
              </a:defRPr>
            </a:pPr>
            <a:r>
              <a:t>顔がはっきりと分からない写真</a:t>
            </a:r>
            <a:endParaRPr>
              <a:solidFill>
                <a:srgbClr val="000000"/>
              </a:solidFill>
            </a:endParaRPr>
          </a:p>
          <a:p>
            <a:pPr marL="127000" indent="-127000">
              <a:buClr>
                <a:srgbClr val="53585F"/>
              </a:buClr>
              <a:buSzPts val="1000"/>
              <a:buFont typeface="Arial"/>
              <a:buChar char="•"/>
              <a:defRPr sz="1000">
                <a:solidFill>
                  <a:srgbClr val="53585F"/>
                </a:solidFill>
              </a:defRPr>
            </a:pPr>
            <a:r>
              <a:t>人が多く自分を認識できない写真</a:t>
            </a:r>
          </a:p>
        </p:txBody>
      </p:sp>
      <p:sp>
        <p:nvSpPr>
          <p:cNvPr id="332" name="Google Shape;258;p4"/>
          <p:cNvSpPr txBox="1">
            <a:spLocks noGrp="1"/>
          </p:cNvSpPr>
          <p:nvPr>
            <p:ph type="title" idx="4294967295"/>
          </p:nvPr>
        </p:nvSpPr>
        <p:spPr>
          <a:xfrm>
            <a:off x="370146" y="229105"/>
            <a:ext cx="7931678" cy="586353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sz="2200">
                <a:solidFill>
                  <a:srgbClr val="3B82F6"/>
                </a:solidFill>
              </a:defRPr>
            </a:lvl1pPr>
          </a:lstStyle>
          <a:p>
            <a:r>
              <a:t>登録の手順（企業コードによる登録）</a:t>
            </a:r>
          </a:p>
        </p:txBody>
      </p:sp>
      <p:grpSp>
        <p:nvGrpSpPr>
          <p:cNvPr id="335" name="Google Shape;259;p4"/>
          <p:cNvGrpSpPr/>
          <p:nvPr/>
        </p:nvGrpSpPr>
        <p:grpSpPr>
          <a:xfrm>
            <a:off x="375396" y="2711250"/>
            <a:ext cx="3136906" cy="697193"/>
            <a:chOff x="-1" y="0"/>
            <a:chExt cx="3136904" cy="697191"/>
          </a:xfrm>
        </p:grpSpPr>
        <p:sp>
          <p:nvSpPr>
            <p:cNvPr id="333" name="Google Shape;260;p4"/>
            <p:cNvSpPr txBox="1"/>
            <p:nvPr/>
          </p:nvSpPr>
          <p:spPr>
            <a:xfrm>
              <a:off x="-1" y="0"/>
              <a:ext cx="3136904" cy="204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699" tIns="16699" rIns="16699" bIns="16699" numCol="1" anchor="ctr">
              <a:spAutoFit/>
            </a:bodyPr>
            <a:lstStyle>
              <a:lvl1pPr>
                <a:defRPr sz="1300" b="1">
                  <a:solidFill>
                    <a:srgbClr val="414141"/>
                  </a:solidFill>
                </a:defRPr>
              </a:lvl1pPr>
            </a:lstStyle>
            <a:p>
              <a:r>
                <a:t>スマートフォンの場合</a:t>
              </a:r>
            </a:p>
          </p:txBody>
        </p:sp>
        <p:sp>
          <p:nvSpPr>
            <p:cNvPr id="334" name="Google Shape;261;p4"/>
            <p:cNvSpPr txBox="1"/>
            <p:nvPr/>
          </p:nvSpPr>
          <p:spPr>
            <a:xfrm>
              <a:off x="-1" y="312474"/>
              <a:ext cx="3136904" cy="384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699" tIns="16699" rIns="16699" bIns="16699" numCol="1" anchor="ctr">
              <a:spAutoFit/>
            </a:bodyPr>
            <a:lstStyle>
              <a:lvl1pPr>
                <a:lnSpc>
                  <a:spcPct val="120000"/>
                </a:lnSpc>
                <a:defRPr sz="1000">
                  <a:solidFill>
                    <a:srgbClr val="414141"/>
                  </a:solidFill>
                </a:defRPr>
              </a:lvl1pPr>
            </a:lstStyle>
            <a:p>
              <a:r>
                <a:rPr dirty="0" err="1"/>
                <a:t>上のQRコードを読み込むか、各アプリストアから</a:t>
              </a:r>
              <a:endParaRPr lang="en-US" dirty="0"/>
            </a:p>
            <a:p>
              <a:r>
                <a:rPr dirty="0"/>
                <a:t>「</a:t>
              </a:r>
              <a:r>
                <a:rPr dirty="0" err="1"/>
                <a:t>TUNAG」と検索してください</a:t>
              </a:r>
              <a:r>
                <a:rPr dirty="0"/>
                <a:t>。</a:t>
              </a:r>
            </a:p>
          </p:txBody>
        </p:sp>
      </p:grpSp>
      <p:sp>
        <p:nvSpPr>
          <p:cNvPr id="336" name="Google Shape;262;p4"/>
          <p:cNvSpPr txBox="1"/>
          <p:nvPr/>
        </p:nvSpPr>
        <p:spPr>
          <a:xfrm>
            <a:off x="3766221" y="2792841"/>
            <a:ext cx="3136904" cy="414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/>
          <a:p>
            <a:pPr>
              <a:lnSpc>
                <a:spcPct val="120000"/>
              </a:lnSpc>
              <a:defRPr sz="1000">
                <a:solidFill>
                  <a:srgbClr val="414141"/>
                </a:solidFill>
              </a:defRPr>
            </a:pPr>
            <a:r>
              <a:t>企業コードを入力し、氏名・部署・パスワードなど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  <a:defRPr sz="1000">
                <a:solidFill>
                  <a:srgbClr val="414141"/>
                </a:solidFill>
              </a:defRPr>
            </a:pPr>
            <a:r>
              <a:t>必要な情報を入力します。</a:t>
            </a:r>
          </a:p>
        </p:txBody>
      </p:sp>
      <p:grpSp>
        <p:nvGrpSpPr>
          <p:cNvPr id="339" name="Google Shape;263;p4"/>
          <p:cNvGrpSpPr/>
          <p:nvPr/>
        </p:nvGrpSpPr>
        <p:grpSpPr>
          <a:xfrm>
            <a:off x="375397" y="6072292"/>
            <a:ext cx="3136904" cy="697104"/>
            <a:chOff x="0" y="0"/>
            <a:chExt cx="3136902" cy="697102"/>
          </a:xfrm>
        </p:grpSpPr>
        <p:sp>
          <p:nvSpPr>
            <p:cNvPr id="337" name="Google Shape;264;p4"/>
            <p:cNvSpPr txBox="1"/>
            <p:nvPr/>
          </p:nvSpPr>
          <p:spPr>
            <a:xfrm>
              <a:off x="-1" y="295124"/>
              <a:ext cx="3136904" cy="401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699" tIns="16699" rIns="16699" bIns="16699" numCol="1" anchor="ctr">
              <a:spAutoFit/>
            </a:bodyPr>
            <a:lstStyle>
              <a:lvl1pPr>
                <a:lnSpc>
                  <a:spcPct val="120000"/>
                </a:lnSpc>
                <a:defRPr sz="1000">
                  <a:solidFill>
                    <a:srgbClr val="414141"/>
                  </a:solidFill>
                </a:defRPr>
              </a:lvl1pPr>
            </a:lstStyle>
            <a:p>
              <a:r>
                <a:t>PCの場合、Webブラウザ（Google Chrome等）から「TUNAG ログイン」と検索してください。</a:t>
              </a:r>
            </a:p>
          </p:txBody>
        </p:sp>
        <p:sp>
          <p:nvSpPr>
            <p:cNvPr id="338" name="Google Shape;265;p4"/>
            <p:cNvSpPr txBox="1"/>
            <p:nvPr/>
          </p:nvSpPr>
          <p:spPr>
            <a:xfrm>
              <a:off x="-1" y="0"/>
              <a:ext cx="3136904" cy="220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699" tIns="16699" rIns="16699" bIns="16699" numCol="1" anchor="ctr">
              <a:spAutoFit/>
            </a:bodyPr>
            <a:lstStyle>
              <a:lvl1pPr>
                <a:defRPr sz="1300" b="1">
                  <a:solidFill>
                    <a:srgbClr val="414141"/>
                  </a:solidFill>
                </a:defRPr>
              </a:lvl1pPr>
            </a:lstStyle>
            <a:p>
              <a:r>
                <a:t>PCの場合</a:t>
              </a:r>
            </a:p>
          </p:txBody>
        </p:sp>
      </p:grpSp>
      <p:sp>
        <p:nvSpPr>
          <p:cNvPr id="340" name="Google Shape;266;p4"/>
          <p:cNvSpPr/>
          <p:nvPr/>
        </p:nvSpPr>
        <p:spPr>
          <a:xfrm>
            <a:off x="2090" y="1032953"/>
            <a:ext cx="10689220" cy="3"/>
          </a:xfrm>
          <a:prstGeom prst="line">
            <a:avLst/>
          </a:prstGeom>
          <a:ln w="12700">
            <a:solidFill>
              <a:srgbClr val="CBD5E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1" name="Google Shape;267;p4"/>
          <p:cNvSpPr/>
          <p:nvPr/>
        </p:nvSpPr>
        <p:spPr>
          <a:xfrm>
            <a:off x="375398" y="2349169"/>
            <a:ext cx="3136901" cy="38103"/>
          </a:xfrm>
          <a:prstGeom prst="rect">
            <a:avLst/>
          </a:prstGeom>
          <a:solidFill>
            <a:srgbClr val="3B82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Google Shape;268;p4"/>
          <p:cNvSpPr/>
          <p:nvPr/>
        </p:nvSpPr>
        <p:spPr>
          <a:xfrm>
            <a:off x="3771592" y="2357459"/>
            <a:ext cx="3136904" cy="38103"/>
          </a:xfrm>
          <a:prstGeom prst="rect">
            <a:avLst/>
          </a:prstGeom>
          <a:solidFill>
            <a:srgbClr val="3B82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" name="Google Shape;269;p4"/>
          <p:cNvSpPr/>
          <p:nvPr/>
        </p:nvSpPr>
        <p:spPr>
          <a:xfrm>
            <a:off x="7164519" y="2349169"/>
            <a:ext cx="3136903" cy="38103"/>
          </a:xfrm>
          <a:prstGeom prst="rect">
            <a:avLst/>
          </a:prstGeom>
          <a:solidFill>
            <a:srgbClr val="3B82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Google Shape;270;p4"/>
          <p:cNvSpPr txBox="1"/>
          <p:nvPr/>
        </p:nvSpPr>
        <p:spPr>
          <a:xfrm>
            <a:off x="7414483" y="6424664"/>
            <a:ext cx="2724388" cy="171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>
            <a:lvl1pPr algn="ctr">
              <a:defRPr sz="1000">
                <a:solidFill>
                  <a:srgbClr val="53585F"/>
                </a:solidFill>
              </a:defRPr>
            </a:lvl1pPr>
          </a:lstStyle>
          <a:p>
            <a:r>
              <a:t>以下のような写真は推奨できません。</a:t>
            </a:r>
          </a:p>
        </p:txBody>
      </p:sp>
      <p:sp>
        <p:nvSpPr>
          <p:cNvPr id="345" name="Google Shape;271;p4"/>
          <p:cNvSpPr txBox="1"/>
          <p:nvPr/>
        </p:nvSpPr>
        <p:spPr>
          <a:xfrm>
            <a:off x="375396" y="1558113"/>
            <a:ext cx="751428" cy="25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 algn="ctr">
              <a:lnSpc>
                <a:spcPct val="80000"/>
              </a:lnSpc>
              <a:defRPr sz="1600">
                <a:solidFill>
                  <a:srgbClr val="4E80EE"/>
                </a:solidFill>
              </a:defRPr>
            </a:lvl1pPr>
          </a:lstStyle>
          <a:p>
            <a:r>
              <a:t>STEP1</a:t>
            </a:r>
          </a:p>
        </p:txBody>
      </p:sp>
      <p:sp>
        <p:nvSpPr>
          <p:cNvPr id="346" name="Google Shape;272;p4"/>
          <p:cNvSpPr txBox="1"/>
          <p:nvPr/>
        </p:nvSpPr>
        <p:spPr>
          <a:xfrm>
            <a:off x="7187258" y="1558113"/>
            <a:ext cx="751427" cy="25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 algn="ctr">
              <a:lnSpc>
                <a:spcPct val="80000"/>
              </a:lnSpc>
              <a:defRPr sz="1600">
                <a:solidFill>
                  <a:srgbClr val="4E80EE"/>
                </a:solidFill>
              </a:defRPr>
            </a:lvl1pPr>
          </a:lstStyle>
          <a:p>
            <a:r>
              <a:t>STEP3</a:t>
            </a:r>
          </a:p>
        </p:txBody>
      </p:sp>
      <p:sp>
        <p:nvSpPr>
          <p:cNvPr id="347" name="Google Shape;273;p4"/>
          <p:cNvSpPr txBox="1"/>
          <p:nvPr/>
        </p:nvSpPr>
        <p:spPr>
          <a:xfrm>
            <a:off x="3771593" y="1566403"/>
            <a:ext cx="751427" cy="25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99" tIns="16699" rIns="16699" bIns="16699" anchor="ctr">
            <a:spAutoFit/>
          </a:bodyPr>
          <a:lstStyle>
            <a:lvl1pPr algn="ctr">
              <a:lnSpc>
                <a:spcPct val="80000"/>
              </a:lnSpc>
              <a:defRPr sz="1600">
                <a:solidFill>
                  <a:srgbClr val="4E80EE"/>
                </a:solidFill>
              </a:defRPr>
            </a:lvl1pPr>
          </a:lstStyle>
          <a:p>
            <a:r>
              <a:t>STEP2</a:t>
            </a:r>
          </a:p>
        </p:txBody>
      </p:sp>
      <p:grpSp>
        <p:nvGrpSpPr>
          <p:cNvPr id="352" name="Google Shape;274;p4"/>
          <p:cNvGrpSpPr/>
          <p:nvPr/>
        </p:nvGrpSpPr>
        <p:grpSpPr>
          <a:xfrm>
            <a:off x="8062902" y="2719744"/>
            <a:ext cx="1444049" cy="236625"/>
            <a:chOff x="-1" y="-1"/>
            <a:chExt cx="1444048" cy="236624"/>
          </a:xfrm>
        </p:grpSpPr>
        <p:sp>
          <p:nvSpPr>
            <p:cNvPr id="348" name="Google Shape;275;p4"/>
            <p:cNvSpPr txBox="1"/>
            <p:nvPr/>
          </p:nvSpPr>
          <p:spPr>
            <a:xfrm>
              <a:off x="298474" y="7130"/>
              <a:ext cx="1145574" cy="222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273" tIns="22273" rIns="22273" bIns="22273" numCol="1" anchor="ctr">
              <a:spAutoFit/>
            </a:bodyPr>
            <a:lstStyle>
              <a:lvl1pPr>
                <a:defRPr b="1">
                  <a:solidFill>
                    <a:srgbClr val="414141"/>
                  </a:solidFill>
                </a:defRPr>
              </a:lvl1pPr>
            </a:lstStyle>
            <a:p>
              <a:r>
                <a:t>理想的な写真</a:t>
              </a:r>
            </a:p>
          </p:txBody>
        </p:sp>
        <p:grpSp>
          <p:nvGrpSpPr>
            <p:cNvPr id="351" name="Google Shape;276;p4"/>
            <p:cNvGrpSpPr/>
            <p:nvPr/>
          </p:nvGrpSpPr>
          <p:grpSpPr>
            <a:xfrm>
              <a:off x="-2" y="-2"/>
              <a:ext cx="236621" cy="236625"/>
              <a:chOff x="0" y="0"/>
              <a:chExt cx="236620" cy="236624"/>
            </a:xfrm>
          </p:grpSpPr>
          <p:sp>
            <p:nvSpPr>
              <p:cNvPr id="349" name="Google Shape;277;p4"/>
              <p:cNvSpPr/>
              <p:nvPr/>
            </p:nvSpPr>
            <p:spPr>
              <a:xfrm>
                <a:off x="-1" y="-1"/>
                <a:ext cx="236621" cy="236625"/>
              </a:xfrm>
              <a:prstGeom prst="ellipse">
                <a:avLst/>
              </a:prstGeom>
              <a:noFill/>
              <a:ln w="25400" cap="flat">
                <a:solidFill>
                  <a:srgbClr val="4E80E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0" name="Google Shape;278;p4"/>
              <p:cNvSpPr/>
              <p:nvPr/>
            </p:nvSpPr>
            <p:spPr>
              <a:xfrm>
                <a:off x="55374" y="55375"/>
                <a:ext cx="125871" cy="125871"/>
              </a:xfrm>
              <a:prstGeom prst="ellipse">
                <a:avLst/>
              </a:prstGeom>
              <a:noFill/>
              <a:ln w="25400" cap="flat">
                <a:solidFill>
                  <a:srgbClr val="4E80E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353" name="Google Shape;280;p4"/>
          <p:cNvSpPr txBox="1"/>
          <p:nvPr/>
        </p:nvSpPr>
        <p:spPr>
          <a:xfrm>
            <a:off x="8490691" y="5175475"/>
            <a:ext cx="859988" cy="24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273" tIns="22273" rIns="22273" bIns="22273" anchor="ctr">
            <a:spAutoFit/>
          </a:bodyPr>
          <a:lstStyle>
            <a:lvl1pPr algn="ctr">
              <a:defRPr b="1">
                <a:solidFill>
                  <a:srgbClr val="414141"/>
                </a:solidFill>
              </a:defRPr>
            </a:lvl1pPr>
          </a:lstStyle>
          <a:p>
            <a:r>
              <a:t>NGな写真</a:t>
            </a:r>
          </a:p>
        </p:txBody>
      </p:sp>
      <p:grpSp>
        <p:nvGrpSpPr>
          <p:cNvPr id="356" name="Google Shape;281;p4"/>
          <p:cNvGrpSpPr/>
          <p:nvPr/>
        </p:nvGrpSpPr>
        <p:grpSpPr>
          <a:xfrm>
            <a:off x="8202675" y="5194206"/>
            <a:ext cx="203205" cy="203206"/>
            <a:chOff x="0" y="0"/>
            <a:chExt cx="203204" cy="203205"/>
          </a:xfrm>
        </p:grpSpPr>
        <p:sp>
          <p:nvSpPr>
            <p:cNvPr id="354" name="Google Shape;282;p4"/>
            <p:cNvSpPr/>
            <p:nvPr/>
          </p:nvSpPr>
          <p:spPr>
            <a:xfrm flipV="1">
              <a:off x="-1" y="0"/>
              <a:ext cx="203204" cy="203206"/>
            </a:xfrm>
            <a:prstGeom prst="line">
              <a:avLst/>
            </a:prstGeom>
            <a:noFill/>
            <a:ln w="38100" cap="flat">
              <a:solidFill>
                <a:srgbClr val="F87171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55" name="Google Shape;283;p4"/>
            <p:cNvSpPr/>
            <p:nvPr/>
          </p:nvSpPr>
          <p:spPr>
            <a:xfrm flipH="1" flipV="1">
              <a:off x="0" y="0"/>
              <a:ext cx="203205" cy="203206"/>
            </a:xfrm>
            <a:prstGeom prst="line">
              <a:avLst/>
            </a:prstGeom>
            <a:noFill/>
            <a:ln w="38100" cap="flat">
              <a:solidFill>
                <a:srgbClr val="F87171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57" name="Google Shape;284;p4" descr="Google Shape;284;p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7875" y="3360499"/>
            <a:ext cx="1054101" cy="10541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0" name="Google Shape;285;p4"/>
          <p:cNvGrpSpPr/>
          <p:nvPr/>
        </p:nvGrpSpPr>
        <p:grpSpPr>
          <a:xfrm>
            <a:off x="8219016" y="5742351"/>
            <a:ext cx="1115323" cy="482604"/>
            <a:chOff x="0" y="0"/>
            <a:chExt cx="1115321" cy="482603"/>
          </a:xfrm>
        </p:grpSpPr>
        <p:pic>
          <p:nvPicPr>
            <p:cNvPr id="358" name="Google Shape;286;p4" descr="Google Shape;286;p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-1"/>
              <a:ext cx="482602" cy="4826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" name="Google Shape;287;p4" descr="Google Shape;287;p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2719" y="-1"/>
              <a:ext cx="482603" cy="4826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1" name="Google Shape;288;p4"/>
          <p:cNvSpPr/>
          <p:nvPr/>
        </p:nvSpPr>
        <p:spPr>
          <a:xfrm>
            <a:off x="7164519" y="3099266"/>
            <a:ext cx="3136903" cy="25403"/>
          </a:xfrm>
          <a:prstGeom prst="rect">
            <a:avLst/>
          </a:prstGeom>
          <a:solidFill>
            <a:srgbClr val="E2E8F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2" name="Google Shape;289;p4"/>
          <p:cNvSpPr/>
          <p:nvPr/>
        </p:nvSpPr>
        <p:spPr>
          <a:xfrm>
            <a:off x="7164519" y="5524498"/>
            <a:ext cx="3136903" cy="25403"/>
          </a:xfrm>
          <a:prstGeom prst="rect">
            <a:avLst/>
          </a:prstGeom>
          <a:solidFill>
            <a:srgbClr val="E2E8F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85E9CA3-679F-F23A-E570-D812B2CE7D0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b="-3189"/>
          <a:stretch/>
        </p:blipFill>
        <p:spPr>
          <a:xfrm>
            <a:off x="3927542" y="3568169"/>
            <a:ext cx="2825004" cy="27936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230</Words>
  <Application>Microsoft Macintosh PowerPoint</Application>
  <PresentationFormat>ユーザー設定</PresentationFormat>
  <Paragraphs>70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7" baseType="lpstr">
      <vt:lpstr>Arial</vt:lpstr>
      <vt:lpstr>Helvetica Neue Light</vt:lpstr>
      <vt:lpstr>21_BasicWhite</vt:lpstr>
      <vt:lpstr>PowerPoint プレゼンテーション</vt:lpstr>
      <vt:lpstr>登録の手順（TUNAG IDによる登録）</vt:lpstr>
      <vt:lpstr>登録の手順（メールアドレスによる登録）</vt:lpstr>
      <vt:lpstr>登録の手順（企業コードによる登録）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愛 樋口</cp:lastModifiedBy>
  <cp:revision>3</cp:revision>
  <dcterms:modified xsi:type="dcterms:W3CDTF">2024-09-04T00:24:27Z</dcterms:modified>
</cp:coreProperties>
</file>