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24384000" cy="13716000"/>
  <p:notesSz cx="6858000" cy="9144000"/>
  <p:embeddedFontLst>
    <p:embeddedFont>
      <p:font typeface="HiraKakuProN-W3" panose="020B0300000000000000" pitchFamily="34" charset="-128"/>
      <p:regular r:id="rId6"/>
    </p:embeddedFont>
    <p:embeddedFont>
      <p:font typeface="Kosugi Maru" pitchFamily="2" charset="-128"/>
      <p:regular r:id="rId7"/>
    </p:embeddedFont>
    <p:embeddedFont>
      <p:font typeface="Roboto" panose="02000000000000000000" pitchFamily="2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" roundtripDataSignature="AMtx7mg5/KpfDUFOxc354G09lPp45ast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82"/>
  </p:normalViewPr>
  <p:slideViewPr>
    <p:cSldViewPr snapToGrid="0">
      <p:cViewPr>
        <p:scale>
          <a:sx n="38" d="100"/>
          <a:sy n="38" d="100"/>
        </p:scale>
        <p:origin x="1960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00" name="Google Shape;4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14" name="Google Shape;14;p5"/>
          <p:cNvSpPr txBox="1"/>
          <p:nvPr/>
        </p:nvSpPr>
        <p:spPr>
          <a:xfrm>
            <a:off x="101598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569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475569"/>
                </a:solidFill>
                <a:latin typeface="Arial"/>
                <a:ea typeface="Arial"/>
                <a:cs typeface="Arial"/>
                <a:sym typeface="Arial"/>
              </a:rPr>
              <a:t>©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5"/>
          <p:cNvSpPr/>
          <p:nvPr/>
        </p:nvSpPr>
        <p:spPr>
          <a:xfrm rot="10800000" flipH="1">
            <a:off x="-504637" y="-460917"/>
            <a:ext cx="25112104" cy="1751036"/>
          </a:xfrm>
          <a:prstGeom prst="rect">
            <a:avLst/>
          </a:prstGeom>
          <a:solidFill>
            <a:srgbClr val="60A5F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5"/>
          <p:cNvSpPr txBox="1">
            <a:spLocks noGrp="1"/>
          </p:cNvSpPr>
          <p:nvPr>
            <p:ph type="title"/>
          </p:nvPr>
        </p:nvSpPr>
        <p:spPr>
          <a:xfrm>
            <a:off x="841265" y="111398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 rot="10800000" flipH="1">
            <a:off x="-1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1476266" y="637237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101599" y="13192233"/>
            <a:ext cx="3515201" cy="47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4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5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1">
  <p:cSld name="ONE_COLUMN_TEXT_1 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 rot="10800000" flipH="1">
            <a:off x="-1" y="-1"/>
            <a:ext cx="24412802" cy="137160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23325820" y="126375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96999" y="2197066"/>
            <a:ext cx="13519201" cy="28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874332" y="6557399"/>
            <a:ext cx="12872002" cy="335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  <a:defRPr sz="3600">
                <a:solidFill>
                  <a:srgbClr val="FFFFFF"/>
                </a:solidFill>
              </a:defRPr>
            </a:lvl1pPr>
            <a:lvl2pPr marL="914400" lvl="1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  <a:defRPr sz="3600">
                <a:solidFill>
                  <a:srgbClr val="FFFFFF"/>
                </a:solidFill>
              </a:defRPr>
            </a:lvl2pPr>
            <a:lvl3pPr marL="1371600" lvl="2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■"/>
              <a:defRPr sz="3600">
                <a:solidFill>
                  <a:srgbClr val="FFFFFF"/>
                </a:solidFill>
              </a:defRPr>
            </a:lvl3pPr>
            <a:lvl4pPr marL="1828800" lvl="3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  <a:defRPr sz="3600">
                <a:solidFill>
                  <a:srgbClr val="FFFFFF"/>
                </a:solidFill>
              </a:defRPr>
            </a:lvl4pPr>
            <a:lvl5pPr marL="2286000" lvl="4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  <a:defRPr sz="3600">
                <a:solidFill>
                  <a:srgbClr val="FFFFFF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pic>
        <p:nvPicPr>
          <p:cNvPr id="76" name="Google Shape;76;p15" descr="Google Shape;41;p6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-1" y="8112463"/>
            <a:ext cx="7935068" cy="560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3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 rot="10800000" flipH="1">
            <a:off x="-1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1476266" y="637237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101599" y="13192233"/>
            <a:ext cx="3515201" cy="47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6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5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2">
  <p:cSld name="ONE_COLUMN_TEXT_2 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96999" y="2197066"/>
            <a:ext cx="13519201" cy="28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6400"/>
              <a:buFont typeface="Arial"/>
              <a:buNone/>
              <a:defRPr sz="6400">
                <a:solidFill>
                  <a:srgbClr val="4C4C4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874332" y="6557399"/>
            <a:ext cx="12872002" cy="335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  <a:defRPr sz="3600">
                <a:solidFill>
                  <a:srgbClr val="FFFFFF"/>
                </a:solidFill>
              </a:defRPr>
            </a:lvl1pPr>
            <a:lvl2pPr marL="914400" lvl="1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  <a:defRPr sz="3600">
                <a:solidFill>
                  <a:srgbClr val="FFFFFF"/>
                </a:solidFill>
              </a:defRPr>
            </a:lvl2pPr>
            <a:lvl3pPr marL="1371600" lvl="2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■"/>
              <a:defRPr sz="3600">
                <a:solidFill>
                  <a:srgbClr val="FFFFFF"/>
                </a:solidFill>
              </a:defRPr>
            </a:lvl3pPr>
            <a:lvl4pPr marL="1828800" lvl="3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  <a:defRPr sz="3600">
                <a:solidFill>
                  <a:srgbClr val="FFFFFF"/>
                </a:solidFill>
              </a:defRPr>
            </a:lvl4pPr>
            <a:lvl5pPr marL="2286000" lvl="4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  <a:defRPr sz="3600">
                <a:solidFill>
                  <a:srgbClr val="FFFFFF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/>
          <p:nvPr/>
        </p:nvSpPr>
        <p:spPr>
          <a:xfrm rot="10800000" flipH="1">
            <a:off x="-1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101599" y="13192233"/>
            <a:ext cx="3515201" cy="47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新人研修用">
  <p:cSld name="新人研修用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341449" y="413921"/>
            <a:ext cx="14413351" cy="59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400" tIns="21400" rIns="21400" bIns="2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2400"/>
              <a:buFont typeface="Arial"/>
              <a:buNone/>
              <a:defRPr sz="2400">
                <a:solidFill>
                  <a:srgbClr val="646D7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91" name="Google Shape;91;p18"/>
          <p:cNvCxnSpPr/>
          <p:nvPr/>
        </p:nvCxnSpPr>
        <p:spPr>
          <a:xfrm>
            <a:off x="3322514" y="1063386"/>
            <a:ext cx="17738972" cy="1"/>
          </a:xfrm>
          <a:prstGeom prst="straightConnector1">
            <a:avLst/>
          </a:prstGeom>
          <a:noFill/>
          <a:ln w="25400" cap="flat" cmpd="sng">
            <a:solidFill>
              <a:srgbClr val="D1D1D1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92" name="Google Shape;92;p18" descr="logo_stmn_265-4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01284" y="484962"/>
            <a:ext cx="2582253" cy="44824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20595879" y="12795966"/>
            <a:ext cx="506646" cy="44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400" tIns="21400" rIns="21400" bIns="214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3052224" y="13494883"/>
            <a:ext cx="18288001" cy="248225"/>
          </a:xfrm>
          <a:prstGeom prst="rect">
            <a:avLst/>
          </a:prstGeom>
          <a:solidFill>
            <a:srgbClr val="3CA9D5"/>
          </a:solidFill>
          <a:ln>
            <a:noFill/>
          </a:ln>
        </p:spPr>
        <p:txBody>
          <a:bodyPr spcFirstLastPara="1" wrap="square" lIns="12025" tIns="12025" rIns="12025" bIns="12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" name="Google Shape;95;p18"/>
          <p:cNvCxnSpPr/>
          <p:nvPr/>
        </p:nvCxnSpPr>
        <p:spPr>
          <a:xfrm>
            <a:off x="3326053" y="467499"/>
            <a:ext cx="1" cy="483167"/>
          </a:xfrm>
          <a:prstGeom prst="straightConnector1">
            <a:avLst/>
          </a:prstGeom>
          <a:noFill/>
          <a:ln w="25400" cap="flat" cmpd="sng">
            <a:solidFill>
              <a:srgbClr val="D1D1D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新人研修用">
  <p:cSld name="新人研修用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341449" y="413921"/>
            <a:ext cx="14413351" cy="49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400" tIns="21400" rIns="21400" bIns="2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2400"/>
              <a:buFont typeface="Arial"/>
              <a:buNone/>
              <a:defRPr sz="2400">
                <a:solidFill>
                  <a:srgbClr val="646D7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98" name="Google Shape;98;p19"/>
          <p:cNvCxnSpPr/>
          <p:nvPr/>
        </p:nvCxnSpPr>
        <p:spPr>
          <a:xfrm>
            <a:off x="3322514" y="1063386"/>
            <a:ext cx="17738972" cy="1"/>
          </a:xfrm>
          <a:prstGeom prst="straightConnector1">
            <a:avLst/>
          </a:prstGeom>
          <a:noFill/>
          <a:ln w="25400" cap="flat" cmpd="sng">
            <a:solidFill>
              <a:srgbClr val="D1D1D1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99" name="Google Shape;99;p19" descr="logo_stmn_265-4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01284" y="484962"/>
            <a:ext cx="2582253" cy="44824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>
            <a:spLocks noGrp="1"/>
          </p:cNvSpPr>
          <p:nvPr>
            <p:ph type="sldNum" idx="12"/>
          </p:nvPr>
        </p:nvSpPr>
        <p:spPr>
          <a:xfrm>
            <a:off x="20595879" y="12795966"/>
            <a:ext cx="506646" cy="44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400" tIns="21400" rIns="21400" bIns="214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3052224" y="13494883"/>
            <a:ext cx="18288001" cy="248225"/>
          </a:xfrm>
          <a:prstGeom prst="rect">
            <a:avLst/>
          </a:prstGeom>
          <a:solidFill>
            <a:srgbClr val="3CA9D5"/>
          </a:solidFill>
          <a:ln>
            <a:noFill/>
          </a:ln>
        </p:spPr>
        <p:txBody>
          <a:bodyPr spcFirstLastPara="1" wrap="square" lIns="12025" tIns="12025" rIns="12025" bIns="12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19"/>
          <p:cNvCxnSpPr/>
          <p:nvPr/>
        </p:nvCxnSpPr>
        <p:spPr>
          <a:xfrm>
            <a:off x="3326053" y="467499"/>
            <a:ext cx="1" cy="483167"/>
          </a:xfrm>
          <a:prstGeom prst="straightConnector1">
            <a:avLst/>
          </a:prstGeom>
          <a:noFill/>
          <a:ln w="25400" cap="flat" cmpd="sng">
            <a:solidFill>
              <a:srgbClr val="D1D1D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新人研修用">
  <p:cSld name="新人研修用 3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341449" y="413921"/>
            <a:ext cx="14413351" cy="59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400" tIns="21400" rIns="21400" bIns="2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2400"/>
              <a:buFont typeface="Arial"/>
              <a:buNone/>
              <a:defRPr sz="2400">
                <a:solidFill>
                  <a:srgbClr val="646D7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105" name="Google Shape;105;p20"/>
          <p:cNvCxnSpPr/>
          <p:nvPr/>
        </p:nvCxnSpPr>
        <p:spPr>
          <a:xfrm>
            <a:off x="3322514" y="1063386"/>
            <a:ext cx="17738972" cy="1"/>
          </a:xfrm>
          <a:prstGeom prst="straightConnector1">
            <a:avLst/>
          </a:prstGeom>
          <a:noFill/>
          <a:ln w="25400" cap="flat" cmpd="sng">
            <a:solidFill>
              <a:srgbClr val="D1D1D1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06" name="Google Shape;106;p20" descr="logo_stmn_265-4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01284" y="484962"/>
            <a:ext cx="2582253" cy="44824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20595879" y="12795966"/>
            <a:ext cx="506646" cy="44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400" tIns="21400" rIns="21400" bIns="214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108" name="Google Shape;108;p20"/>
          <p:cNvSpPr/>
          <p:nvPr/>
        </p:nvSpPr>
        <p:spPr>
          <a:xfrm>
            <a:off x="3052224" y="13494883"/>
            <a:ext cx="18288001" cy="248225"/>
          </a:xfrm>
          <a:prstGeom prst="rect">
            <a:avLst/>
          </a:prstGeom>
          <a:solidFill>
            <a:srgbClr val="3CA9D5"/>
          </a:solidFill>
          <a:ln>
            <a:noFill/>
          </a:ln>
        </p:spPr>
        <p:txBody>
          <a:bodyPr spcFirstLastPara="1" wrap="square" lIns="12025" tIns="12025" rIns="12025" bIns="12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" name="Google Shape;109;p20"/>
          <p:cNvCxnSpPr/>
          <p:nvPr/>
        </p:nvCxnSpPr>
        <p:spPr>
          <a:xfrm>
            <a:off x="3326053" y="467499"/>
            <a:ext cx="1" cy="483167"/>
          </a:xfrm>
          <a:prstGeom prst="straightConnector1">
            <a:avLst/>
          </a:prstGeom>
          <a:noFill/>
          <a:ln w="25400" cap="flat" cmpd="sng">
            <a:solidFill>
              <a:srgbClr val="D1D1D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R_見出し">
  <p:cSld name="IR_見出し">
    <p:bg>
      <p:bgPr>
        <a:gradFill>
          <a:gsLst>
            <a:gs pos="0">
              <a:srgbClr val="00B4E2"/>
            </a:gs>
            <a:gs pos="100000">
              <a:srgbClr val="00479D"/>
            </a:gs>
          </a:gsLst>
          <a:lin ang="0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4314821" y="3498533"/>
            <a:ext cx="15754503" cy="6423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8FA"/>
              </a:buClr>
              <a:buSzPts val="5200"/>
              <a:buFont typeface="Arial"/>
              <a:buNone/>
              <a:defRPr sz="5200">
                <a:solidFill>
                  <a:srgbClr val="F6F8F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ldNum" idx="12"/>
          </p:nvPr>
        </p:nvSpPr>
        <p:spPr>
          <a:xfrm>
            <a:off x="12001840" y="11525250"/>
            <a:ext cx="370789" cy="33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1">
  <p:cSld name="TITLE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/>
          <p:nvPr/>
        </p:nvSpPr>
        <p:spPr>
          <a:xfrm rot="10800000" flipH="1">
            <a:off x="-1" y="-1"/>
            <a:ext cx="24405603" cy="137160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700799" y="9608901"/>
            <a:ext cx="19228803" cy="142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700799" y="11271546"/>
            <a:ext cx="21925601" cy="11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23325820" y="126375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8" name="Google Shape;118;p22" descr="Google Shape;17;p2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-1" y="6729066"/>
            <a:ext cx="9894001" cy="698693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/>
          <p:nvPr/>
        </p:nvSpPr>
        <p:spPr>
          <a:xfrm>
            <a:off x="-1" y="4966267"/>
            <a:ext cx="24425602" cy="42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2" descr="Google Shape;15;p2"/>
          <p:cNvPicPr preferRelativeResize="0"/>
          <p:nvPr/>
        </p:nvPicPr>
        <p:blipFill rotWithShape="1">
          <a:blip r:embed="rId3">
            <a:alphaModFix/>
          </a:blip>
          <a:srcRect l="1607" t="1784" r="1529" b="54145"/>
          <a:stretch/>
        </p:blipFill>
        <p:spPr>
          <a:xfrm>
            <a:off x="700799" y="5739333"/>
            <a:ext cx="8918541" cy="264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 descr="Google Shape;1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20399" y="331367"/>
            <a:ext cx="14701530" cy="13459663"/>
          </a:xfrm>
          <a:prstGeom prst="rect">
            <a:avLst/>
          </a:prstGeom>
          <a:noFill/>
          <a:ln>
            <a:noFill/>
          </a:ln>
          <a:effectLst>
            <a:outerShdw blurRad="165100" dist="50800" dir="5400000" rotWithShape="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新人研修用1">
  <p:cSld name="新人研修用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Google Shape;123;p23"/>
          <p:cNvCxnSpPr/>
          <p:nvPr/>
        </p:nvCxnSpPr>
        <p:spPr>
          <a:xfrm>
            <a:off x="3322514" y="1063386"/>
            <a:ext cx="17738972" cy="1"/>
          </a:xfrm>
          <a:prstGeom prst="straightConnector1">
            <a:avLst/>
          </a:prstGeom>
          <a:noFill/>
          <a:ln w="25400" cap="flat" cmpd="sng">
            <a:solidFill>
              <a:srgbClr val="D1D1D1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24" name="Google Shape;124;p23" descr="logo_stmn_265-4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01284" y="484962"/>
            <a:ext cx="2582253" cy="44824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ldNum" idx="12"/>
          </p:nvPr>
        </p:nvSpPr>
        <p:spPr>
          <a:xfrm>
            <a:off x="20595879" y="12795966"/>
            <a:ext cx="506646" cy="44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400" tIns="21400" rIns="21400" bIns="214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46D7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46D7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46D7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46D7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46D7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46D7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46D7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46D7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46D7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126" name="Google Shape;126;p23"/>
          <p:cNvSpPr/>
          <p:nvPr/>
        </p:nvSpPr>
        <p:spPr>
          <a:xfrm>
            <a:off x="3052224" y="13494883"/>
            <a:ext cx="18288001" cy="248225"/>
          </a:xfrm>
          <a:prstGeom prst="rect">
            <a:avLst/>
          </a:prstGeom>
          <a:solidFill>
            <a:srgbClr val="3CA9D5"/>
          </a:solidFill>
          <a:ln>
            <a:noFill/>
          </a:ln>
        </p:spPr>
        <p:txBody>
          <a:bodyPr spcFirstLastPara="1" wrap="square" lIns="12025" tIns="12025" rIns="12025" bIns="12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23"/>
          <p:cNvCxnSpPr/>
          <p:nvPr/>
        </p:nvCxnSpPr>
        <p:spPr>
          <a:xfrm>
            <a:off x="3326053" y="467499"/>
            <a:ext cx="1" cy="483167"/>
          </a:xfrm>
          <a:prstGeom prst="straightConnector1">
            <a:avLst/>
          </a:prstGeom>
          <a:noFill/>
          <a:ln w="25400" cap="flat" cmpd="sng">
            <a:solidFill>
              <a:srgbClr val="D1D1D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3341449" y="413921"/>
            <a:ext cx="14413351" cy="59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400" tIns="21400" rIns="21400" bIns="2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Font typeface="Arial"/>
              <a:buNone/>
              <a:defRPr sz="28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1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/>
          <p:nvPr/>
        </p:nvSpPr>
        <p:spPr>
          <a:xfrm rot="10800000" flipH="1">
            <a:off x="-1" y="-1"/>
            <a:ext cx="24405603" cy="137160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>
            <a:off x="700799" y="9608901"/>
            <a:ext cx="19228803" cy="142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700799" y="11271546"/>
            <a:ext cx="21925601" cy="11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sldNum" idx="12"/>
          </p:nvPr>
        </p:nvSpPr>
        <p:spPr>
          <a:xfrm>
            <a:off x="23325820" y="126375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6"/>
          <p:cNvSpPr/>
          <p:nvPr/>
        </p:nvSpPr>
        <p:spPr>
          <a:xfrm>
            <a:off x="-1" y="4966267"/>
            <a:ext cx="24425602" cy="42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6" descr="Google Shape;15;p2"/>
          <p:cNvPicPr preferRelativeResize="0"/>
          <p:nvPr/>
        </p:nvPicPr>
        <p:blipFill rotWithShape="1">
          <a:blip r:embed="rId2">
            <a:alphaModFix/>
          </a:blip>
          <a:srcRect l="1607" t="1784" r="1529" b="54145"/>
          <a:stretch/>
        </p:blipFill>
        <p:spPr>
          <a:xfrm>
            <a:off x="700799" y="5739333"/>
            <a:ext cx="8918541" cy="264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" descr="Google Shape;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20399" y="331367"/>
            <a:ext cx="14701530" cy="13459663"/>
          </a:xfrm>
          <a:prstGeom prst="rect">
            <a:avLst/>
          </a:prstGeom>
          <a:noFill/>
          <a:ln>
            <a:noFill/>
          </a:ln>
          <a:effectLst>
            <a:outerShdw blurRad="165100" dist="50800" dir="5400000" rotWithShape="0">
              <a:srgbClr val="000000">
                <a:alpha val="49411"/>
              </a:srgbClr>
            </a:outerShdw>
          </a:effectLst>
        </p:spPr>
      </p:pic>
      <p:pic>
        <p:nvPicPr>
          <p:cNvPr id="25" name="Google Shape;25;p6" descr="Google Shape;17;p2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-1" y="6729066"/>
            <a:ext cx="9894001" cy="698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_1">
  <p:cSld name="TITLE_ONLY_1_1 4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1476266" y="637237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5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/>
          <p:nvPr/>
        </p:nvSpPr>
        <p:spPr>
          <a:xfrm rot="10800000" flipH="1">
            <a:off x="-1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1476266" y="637237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25"/>
          <p:cNvSpPr txBox="1"/>
          <p:nvPr/>
        </p:nvSpPr>
        <p:spPr>
          <a:xfrm>
            <a:off x="101599" y="13192233"/>
            <a:ext cx="3515201" cy="47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5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5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6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1476265" y="637237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142" name="Google Shape;142;p26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6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_1">
  <p:cSld name="TITLE_ONLY_1_1 7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1476266" y="637237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8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1476265" y="637237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151" name="Google Shape;151;p28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8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9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/>
          <p:nvPr/>
        </p:nvSpPr>
        <p:spPr>
          <a:xfrm rot="10800000" flipH="1">
            <a:off x="-3" y="13170400"/>
            <a:ext cx="24405606" cy="545604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xfrm>
            <a:off x="1476263" y="637234"/>
            <a:ext cx="21856805" cy="132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/>
          <p:nvPr/>
        </p:nvSpPr>
        <p:spPr>
          <a:xfrm>
            <a:off x="101596" y="13192235"/>
            <a:ext cx="3515207" cy="47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9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0" y="942423"/>
            <a:ext cx="962337" cy="67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9"/>
          <p:cNvSpPr txBox="1">
            <a:spLocks noGrp="1"/>
          </p:cNvSpPr>
          <p:nvPr>
            <p:ph type="sldNum" idx="12"/>
          </p:nvPr>
        </p:nvSpPr>
        <p:spPr>
          <a:xfrm>
            <a:off x="23325827" y="13043965"/>
            <a:ext cx="866818" cy="81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10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1476265" y="637237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163" name="Google Shape;163;p30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30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新人研修用">
  <p:cSld name="新人研修用 4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3341449" y="413921"/>
            <a:ext cx="14413351" cy="59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400" tIns="21400" rIns="21400" bIns="2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6D74"/>
              </a:buClr>
              <a:buSzPts val="2400"/>
              <a:buFont typeface="Arial"/>
              <a:buNone/>
              <a:defRPr sz="2400">
                <a:solidFill>
                  <a:srgbClr val="646D7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167" name="Google Shape;167;p31"/>
          <p:cNvCxnSpPr/>
          <p:nvPr/>
        </p:nvCxnSpPr>
        <p:spPr>
          <a:xfrm>
            <a:off x="3322514" y="1063386"/>
            <a:ext cx="17738972" cy="1"/>
          </a:xfrm>
          <a:prstGeom prst="straightConnector1">
            <a:avLst/>
          </a:prstGeom>
          <a:noFill/>
          <a:ln w="25400" cap="flat" cmpd="sng">
            <a:solidFill>
              <a:srgbClr val="D1D1D1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68" name="Google Shape;168;p31" descr="logo_stmn_265-4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01284" y="484962"/>
            <a:ext cx="2582253" cy="44824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 txBox="1">
            <a:spLocks noGrp="1"/>
          </p:cNvSpPr>
          <p:nvPr>
            <p:ph type="sldNum" idx="12"/>
          </p:nvPr>
        </p:nvSpPr>
        <p:spPr>
          <a:xfrm>
            <a:off x="20595879" y="12795966"/>
            <a:ext cx="506646" cy="449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400" tIns="21400" rIns="21400" bIns="214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170" name="Google Shape;170;p31"/>
          <p:cNvSpPr/>
          <p:nvPr/>
        </p:nvSpPr>
        <p:spPr>
          <a:xfrm>
            <a:off x="3052224" y="13494883"/>
            <a:ext cx="18288001" cy="248225"/>
          </a:xfrm>
          <a:prstGeom prst="rect">
            <a:avLst/>
          </a:prstGeom>
          <a:solidFill>
            <a:srgbClr val="3CA9D5"/>
          </a:solidFill>
          <a:ln>
            <a:noFill/>
          </a:ln>
        </p:spPr>
        <p:txBody>
          <a:bodyPr spcFirstLastPara="1" wrap="square" lIns="12025" tIns="12025" rIns="12025" bIns="12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" name="Google Shape;171;p31"/>
          <p:cNvCxnSpPr/>
          <p:nvPr/>
        </p:nvCxnSpPr>
        <p:spPr>
          <a:xfrm>
            <a:off x="3326053" y="467499"/>
            <a:ext cx="1" cy="483167"/>
          </a:xfrm>
          <a:prstGeom prst="straightConnector1">
            <a:avLst/>
          </a:prstGeom>
          <a:noFill/>
          <a:ln w="25400" cap="flat" cmpd="sng">
            <a:solidFill>
              <a:srgbClr val="D1D1D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普通のスライド">
  <p:cSld name="普通のスライド 2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/>
          <p:nvPr/>
        </p:nvSpPr>
        <p:spPr>
          <a:xfrm>
            <a:off x="3052224" y="13539736"/>
            <a:ext cx="18288001" cy="203370"/>
          </a:xfrm>
          <a:prstGeom prst="rect">
            <a:avLst/>
          </a:prstGeom>
          <a:solidFill>
            <a:srgbClr val="00ACFF"/>
          </a:solidFill>
          <a:ln>
            <a:noFill/>
          </a:ln>
        </p:spPr>
        <p:txBody>
          <a:bodyPr spcFirstLastPara="1" wrap="square" lIns="12025" tIns="12025" rIns="12025" bIns="12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2"/>
          <p:cNvSpPr txBox="1">
            <a:spLocks noGrp="1"/>
          </p:cNvSpPr>
          <p:nvPr>
            <p:ph type="sldNum" idx="12"/>
          </p:nvPr>
        </p:nvSpPr>
        <p:spPr>
          <a:xfrm>
            <a:off x="20547786" y="12967117"/>
            <a:ext cx="550292" cy="4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pic>
        <p:nvPicPr>
          <p:cNvPr id="175" name="Google Shape;175;p32" descr="Google Shape;41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53152" y="379875"/>
            <a:ext cx="4111134" cy="707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>
  <p:cSld name="TITLE_AND_BODY 2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/>
          <p:nvPr/>
        </p:nvSpPr>
        <p:spPr>
          <a:xfrm>
            <a:off x="3041266" y="-31474"/>
            <a:ext cx="18301361" cy="887204"/>
          </a:xfrm>
          <a:prstGeom prst="roundRect">
            <a:avLst>
              <a:gd name="adj" fmla="val 0"/>
            </a:avLst>
          </a:prstGeom>
          <a:solidFill>
            <a:srgbClr val="3DAAD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3"/>
          <p:cNvSpPr txBox="1"/>
          <p:nvPr/>
        </p:nvSpPr>
        <p:spPr>
          <a:xfrm>
            <a:off x="3713427" y="249725"/>
            <a:ext cx="486844" cy="43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3"/>
          <p:cNvSpPr txBox="1">
            <a:spLocks noGrp="1"/>
          </p:cNvSpPr>
          <p:nvPr>
            <p:ph type="title"/>
          </p:nvPr>
        </p:nvSpPr>
        <p:spPr>
          <a:xfrm>
            <a:off x="4036216" y="242631"/>
            <a:ext cx="14117205" cy="44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body" idx="1"/>
          </p:nvPr>
        </p:nvSpPr>
        <p:spPr>
          <a:xfrm>
            <a:off x="3948112" y="2198846"/>
            <a:ext cx="15754501" cy="690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5000"/>
              </a:spcBef>
              <a:spcAft>
                <a:spcPts val="0"/>
              </a:spcAft>
              <a:buClr>
                <a:srgbClr val="646D74"/>
              </a:buClr>
              <a:buSzPts val="2800"/>
              <a:buFont typeface="Arial"/>
              <a:buNone/>
              <a:defRPr sz="2800">
                <a:solidFill>
                  <a:srgbClr val="646D74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5000"/>
              </a:spcBef>
              <a:spcAft>
                <a:spcPts val="0"/>
              </a:spcAft>
              <a:buClr>
                <a:srgbClr val="646D74"/>
              </a:buClr>
              <a:buSzPts val="2800"/>
              <a:buFont typeface="Arial"/>
              <a:buNone/>
              <a:defRPr sz="2800">
                <a:solidFill>
                  <a:srgbClr val="646D74"/>
                </a:solidFill>
              </a:defRPr>
            </a:lvl2pPr>
            <a:lvl3pPr marL="1371600" lvl="2" indent="-228600" algn="l">
              <a:lnSpc>
                <a:spcPct val="115000"/>
              </a:lnSpc>
              <a:spcBef>
                <a:spcPts val="5000"/>
              </a:spcBef>
              <a:spcAft>
                <a:spcPts val="0"/>
              </a:spcAft>
              <a:buClr>
                <a:srgbClr val="646D74"/>
              </a:buClr>
              <a:buSzPts val="2800"/>
              <a:buFont typeface="Arial"/>
              <a:buNone/>
              <a:defRPr sz="2800">
                <a:solidFill>
                  <a:srgbClr val="646D74"/>
                </a:solidFill>
              </a:defRPr>
            </a:lvl3pPr>
            <a:lvl4pPr marL="1828800" lvl="3" indent="-228600" algn="l">
              <a:lnSpc>
                <a:spcPct val="115000"/>
              </a:lnSpc>
              <a:spcBef>
                <a:spcPts val="5000"/>
              </a:spcBef>
              <a:spcAft>
                <a:spcPts val="0"/>
              </a:spcAft>
              <a:buClr>
                <a:srgbClr val="646D74"/>
              </a:buClr>
              <a:buSzPts val="2800"/>
              <a:buFont typeface="Arial"/>
              <a:buNone/>
              <a:defRPr sz="2800">
                <a:solidFill>
                  <a:srgbClr val="646D74"/>
                </a:solidFill>
              </a:defRPr>
            </a:lvl4pPr>
            <a:lvl5pPr marL="2286000" lvl="4" indent="-228600" algn="l">
              <a:lnSpc>
                <a:spcPct val="115000"/>
              </a:lnSpc>
              <a:spcBef>
                <a:spcPts val="5000"/>
              </a:spcBef>
              <a:spcAft>
                <a:spcPts val="0"/>
              </a:spcAft>
              <a:buClr>
                <a:srgbClr val="646D74"/>
              </a:buClr>
              <a:buSzPts val="2800"/>
              <a:buFont typeface="Arial"/>
              <a:buNone/>
              <a:defRPr sz="2800">
                <a:solidFill>
                  <a:srgbClr val="646D74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33"/>
          <p:cNvSpPr txBox="1">
            <a:spLocks noGrp="1"/>
          </p:cNvSpPr>
          <p:nvPr>
            <p:ph type="sldNum" idx="12"/>
          </p:nvPr>
        </p:nvSpPr>
        <p:spPr>
          <a:xfrm>
            <a:off x="20919692" y="13304756"/>
            <a:ext cx="370790" cy="3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1のコピー">
  <p:cSld name="TITLE_1のコピー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7" descr="page1image9843088.png"/>
          <p:cNvPicPr preferRelativeResize="0"/>
          <p:nvPr/>
        </p:nvPicPr>
        <p:blipFill rotWithShape="1">
          <a:blip r:embed="rId2">
            <a:alphaModFix/>
          </a:blip>
          <a:srcRect t="27989" b="6957"/>
          <a:stretch/>
        </p:blipFill>
        <p:spPr>
          <a:xfrm>
            <a:off x="-212563" y="-4756291"/>
            <a:ext cx="24850239" cy="198418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7"/>
          <p:cNvSpPr/>
          <p:nvPr/>
        </p:nvSpPr>
        <p:spPr>
          <a:xfrm rot="10800000" flipH="1">
            <a:off x="-1" y="-1"/>
            <a:ext cx="24405603" cy="13716001"/>
          </a:xfrm>
          <a:prstGeom prst="rect">
            <a:avLst/>
          </a:prstGeom>
          <a:solidFill>
            <a:srgbClr val="0089C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66932" y="2293700"/>
            <a:ext cx="19228803" cy="142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700799" y="11271546"/>
            <a:ext cx="21925601" cy="11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23325820" y="126375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7"/>
          <p:cNvSpPr/>
          <p:nvPr/>
        </p:nvSpPr>
        <p:spPr>
          <a:xfrm>
            <a:off x="-1" y="4966267"/>
            <a:ext cx="24425602" cy="42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7" descr="Google Shape;15;p2"/>
          <p:cNvPicPr preferRelativeResize="0"/>
          <p:nvPr/>
        </p:nvPicPr>
        <p:blipFill rotWithShape="1">
          <a:blip r:embed="rId3">
            <a:alphaModFix/>
          </a:blip>
          <a:srcRect l="1607" t="1784" r="1529" b="54145"/>
          <a:stretch/>
        </p:blipFill>
        <p:spPr>
          <a:xfrm>
            <a:off x="700799" y="5739333"/>
            <a:ext cx="8918541" cy="264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" descr="Google Shape;1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20399" y="331367"/>
            <a:ext cx="14701530" cy="13459663"/>
          </a:xfrm>
          <a:prstGeom prst="rect">
            <a:avLst/>
          </a:prstGeom>
          <a:noFill/>
          <a:ln>
            <a:noFill/>
          </a:ln>
          <a:effectLst>
            <a:outerShdw blurRad="165100" dist="50800" dir="5400000" rotWithShape="0">
              <a:srgbClr val="000000">
                <a:alpha val="49411"/>
              </a:srgbClr>
            </a:outerShdw>
          </a:effectLst>
        </p:spPr>
      </p:pic>
      <p:pic>
        <p:nvPicPr>
          <p:cNvPr id="35" name="Google Shape;35;p7" descr="Google Shape;17;p2"/>
          <p:cNvPicPr preferRelativeResize="0"/>
          <p:nvPr/>
        </p:nvPicPr>
        <p:blipFill rotWithShape="1">
          <a:blip r:embed="rId5">
            <a:alphaModFix amt="15000"/>
          </a:blip>
          <a:srcRect/>
          <a:stretch/>
        </p:blipFill>
        <p:spPr>
          <a:xfrm>
            <a:off x="-1" y="6729066"/>
            <a:ext cx="9894001" cy="698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1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/>
          <p:nvPr/>
        </p:nvSpPr>
        <p:spPr>
          <a:xfrm rot="10800000" flipH="1">
            <a:off x="-1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1476266" y="637237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34"/>
          <p:cNvSpPr txBox="1"/>
          <p:nvPr/>
        </p:nvSpPr>
        <p:spPr>
          <a:xfrm>
            <a:off x="101599" y="13192233"/>
            <a:ext cx="3515201" cy="47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34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5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本文_基本">
  <p:cSld name="本文_基本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/>
          <p:nvPr/>
        </p:nvSpPr>
        <p:spPr>
          <a:xfrm>
            <a:off x="-1" y="-1"/>
            <a:ext cx="24384001" cy="1147344"/>
          </a:xfrm>
          <a:prstGeom prst="rect">
            <a:avLst/>
          </a:prstGeom>
          <a:gradFill>
            <a:gsLst>
              <a:gs pos="0">
                <a:srgbClr val="00B4E2"/>
              </a:gs>
              <a:gs pos="100000">
                <a:srgbClr val="0078CA"/>
              </a:gs>
            </a:gsLst>
            <a:lin ang="0" scaled="0"/>
          </a:gra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8CA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7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5"/>
          <p:cNvSpPr txBox="1">
            <a:spLocks noGrp="1"/>
          </p:cNvSpPr>
          <p:nvPr>
            <p:ph type="sldNum" idx="12"/>
          </p:nvPr>
        </p:nvSpPr>
        <p:spPr>
          <a:xfrm>
            <a:off x="23493118" y="12956982"/>
            <a:ext cx="493904" cy="44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191" name="Google Shape;191;p35"/>
          <p:cNvSpPr txBox="1">
            <a:spLocks noGrp="1"/>
          </p:cNvSpPr>
          <p:nvPr>
            <p:ph type="body" idx="1"/>
          </p:nvPr>
        </p:nvSpPr>
        <p:spPr>
          <a:xfrm>
            <a:off x="3017740" y="4321804"/>
            <a:ext cx="18348521" cy="833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344170" algn="l">
              <a:lnSpc>
                <a:spcPct val="80000"/>
              </a:lnSpc>
              <a:spcBef>
                <a:spcPts val="3000"/>
              </a:spcBef>
              <a:spcAft>
                <a:spcPts val="0"/>
              </a:spcAft>
              <a:buClr>
                <a:srgbClr val="3E3B3A"/>
              </a:buClr>
              <a:buSzPts val="1820"/>
              <a:buFont typeface="Arial"/>
              <a:buChar char="◯"/>
              <a:defRPr sz="2600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3E3B3A"/>
              </a:buClr>
              <a:buSzPts val="1300"/>
              <a:buFont typeface="Arial"/>
              <a:buChar char="■"/>
              <a:defRPr sz="2600">
                <a:solidFill>
                  <a:srgbClr val="3E3B3A"/>
                </a:solidFill>
              </a:defRPr>
            </a:lvl2pPr>
            <a:lvl3pPr marL="1371600" lvl="2" indent="-3937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600"/>
              <a:buFont typeface="Arial"/>
              <a:buChar char="-"/>
              <a:defRPr sz="2600">
                <a:solidFill>
                  <a:srgbClr val="3E3B3A"/>
                </a:solidFill>
              </a:defRPr>
            </a:lvl3pPr>
            <a:lvl4pPr marL="1828800" lvl="3" indent="-3937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600"/>
              <a:buFont typeface="Arial"/>
              <a:buChar char="•"/>
              <a:defRPr sz="2600">
                <a:solidFill>
                  <a:srgbClr val="3E3B3A"/>
                </a:solidFill>
              </a:defRPr>
            </a:lvl4pPr>
            <a:lvl5pPr marL="2286000" lvl="4" indent="-3937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600"/>
              <a:buFont typeface="Arial"/>
              <a:buChar char="•"/>
              <a:defRPr sz="2600">
                <a:solidFill>
                  <a:srgbClr val="3E3B3A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body" idx="2"/>
          </p:nvPr>
        </p:nvSpPr>
        <p:spPr>
          <a:xfrm>
            <a:off x="1257299" y="306971"/>
            <a:ext cx="18586659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2pPr>
            <a:lvl3pPr marL="1371600" lvl="2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3pPr>
            <a:lvl4pPr marL="1828800" lvl="3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4pPr>
            <a:lvl5pPr marL="2286000" lvl="4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title"/>
          </p:nvPr>
        </p:nvSpPr>
        <p:spPr>
          <a:xfrm>
            <a:off x="1274118" y="1777999"/>
            <a:ext cx="21835764" cy="145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3600"/>
              <a:buFont typeface="Arial"/>
              <a:buNone/>
              <a:defRPr sz="3600">
                <a:solidFill>
                  <a:srgbClr val="3E3B3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35" descr="TUNAG_logo_エンゲージメント経営プラットフォーム_白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57760" y="254901"/>
            <a:ext cx="2439568" cy="637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普通のスライド">
  <p:cSld name="普通のスライド 3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/>
          <p:nvPr/>
        </p:nvSpPr>
        <p:spPr>
          <a:xfrm>
            <a:off x="3052224" y="13539736"/>
            <a:ext cx="18288001" cy="203370"/>
          </a:xfrm>
          <a:prstGeom prst="rect">
            <a:avLst/>
          </a:prstGeom>
          <a:solidFill>
            <a:srgbClr val="00ACFF"/>
          </a:solidFill>
          <a:ln>
            <a:noFill/>
          </a:ln>
        </p:spPr>
        <p:txBody>
          <a:bodyPr spcFirstLastPara="1" wrap="square" lIns="12025" tIns="12025" rIns="12025" bIns="12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6"/>
          <p:cNvSpPr txBox="1">
            <a:spLocks noGrp="1"/>
          </p:cNvSpPr>
          <p:nvPr>
            <p:ph type="sldNum" idx="12"/>
          </p:nvPr>
        </p:nvSpPr>
        <p:spPr>
          <a:xfrm>
            <a:off x="20547786" y="12967117"/>
            <a:ext cx="550292" cy="4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pic>
        <p:nvPicPr>
          <p:cNvPr id="198" name="Google Shape;198;p36" descr="Google Shape;41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53152" y="379875"/>
            <a:ext cx="4111134" cy="707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R_見出し">
  <p:cSld name="IR_見出し 2">
    <p:bg>
      <p:bgPr>
        <a:gradFill>
          <a:gsLst>
            <a:gs pos="0">
              <a:srgbClr val="00B4E2"/>
            </a:gs>
            <a:gs pos="100000">
              <a:srgbClr val="00479D"/>
            </a:gs>
          </a:gsLst>
          <a:lin ang="0" scaled="0"/>
        </a:gra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>
            <a:spLocks noGrp="1"/>
          </p:cNvSpPr>
          <p:nvPr>
            <p:ph type="title"/>
          </p:nvPr>
        </p:nvSpPr>
        <p:spPr>
          <a:xfrm>
            <a:off x="4314824" y="3498534"/>
            <a:ext cx="15754351" cy="642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8FA"/>
              </a:buClr>
              <a:buSzPts val="5200"/>
              <a:buFont typeface="Arial"/>
              <a:buNone/>
              <a:defRPr sz="5200">
                <a:solidFill>
                  <a:srgbClr val="F6F8F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sldNum" idx="12"/>
          </p:nvPr>
        </p:nvSpPr>
        <p:spPr>
          <a:xfrm>
            <a:off x="12001817" y="11525251"/>
            <a:ext cx="370841" cy="33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R_見出し">
  <p:cSld name="IR_見出し 3">
    <p:bg>
      <p:bgPr>
        <a:gradFill>
          <a:gsLst>
            <a:gs pos="0">
              <a:srgbClr val="00B4E2"/>
            </a:gs>
            <a:gs pos="100000">
              <a:srgbClr val="00479D"/>
            </a:gs>
          </a:gsLst>
          <a:lin ang="0" scaled="0"/>
        </a:gra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>
            <a:spLocks noGrp="1"/>
          </p:cNvSpPr>
          <p:nvPr>
            <p:ph type="title"/>
          </p:nvPr>
        </p:nvSpPr>
        <p:spPr>
          <a:xfrm>
            <a:off x="6284117" y="4338400"/>
            <a:ext cx="11815766" cy="481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8FA"/>
              </a:buClr>
              <a:buSzPts val="5200"/>
              <a:buFont typeface="Arial"/>
              <a:buNone/>
              <a:defRPr sz="5200">
                <a:solidFill>
                  <a:srgbClr val="F6F8F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sldNum" idx="12"/>
          </p:nvPr>
        </p:nvSpPr>
        <p:spPr>
          <a:xfrm>
            <a:off x="12026630" y="10358438"/>
            <a:ext cx="323597" cy="285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普通のスライドのコピー">
  <p:cSld name="普通のスライドのコピー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/>
          <p:nvPr/>
        </p:nvSpPr>
        <p:spPr>
          <a:xfrm>
            <a:off x="3052224" y="13539736"/>
            <a:ext cx="18288004" cy="203371"/>
          </a:xfrm>
          <a:prstGeom prst="rect">
            <a:avLst/>
          </a:prstGeom>
          <a:solidFill>
            <a:srgbClr val="00ACF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9" descr="Google Shape;41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53152" y="379874"/>
            <a:ext cx="4111135" cy="70711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9"/>
          <p:cNvSpPr txBox="1">
            <a:spLocks noGrp="1"/>
          </p:cNvSpPr>
          <p:nvPr>
            <p:ph type="sldNum" idx="12"/>
          </p:nvPr>
        </p:nvSpPr>
        <p:spPr>
          <a:xfrm>
            <a:off x="20547786" y="12967117"/>
            <a:ext cx="550292" cy="4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1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1476265" y="637236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213" name="Google Shape;213;p40"/>
          <p:cNvSpPr txBox="1"/>
          <p:nvPr/>
        </p:nvSpPr>
        <p:spPr>
          <a:xfrm>
            <a:off x="101598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40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13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1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1"/>
          <p:cNvSpPr txBox="1">
            <a:spLocks noGrp="1"/>
          </p:cNvSpPr>
          <p:nvPr>
            <p:ph type="title"/>
          </p:nvPr>
        </p:nvSpPr>
        <p:spPr>
          <a:xfrm>
            <a:off x="1476265" y="637236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219" name="Google Shape;219;p41"/>
          <p:cNvSpPr txBox="1"/>
          <p:nvPr/>
        </p:nvSpPr>
        <p:spPr>
          <a:xfrm>
            <a:off x="101598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41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14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2"/>
          <p:cNvSpPr txBox="1">
            <a:spLocks noGrp="1"/>
          </p:cNvSpPr>
          <p:nvPr>
            <p:ph type="title"/>
          </p:nvPr>
        </p:nvSpPr>
        <p:spPr>
          <a:xfrm>
            <a:off x="1476265" y="637237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2"/>
          <p:cNvSpPr txBox="1">
            <a:spLocks noGrp="1"/>
          </p:cNvSpPr>
          <p:nvPr>
            <p:ph type="sldNum" idx="12"/>
          </p:nvPr>
        </p:nvSpPr>
        <p:spPr>
          <a:xfrm>
            <a:off x="23343041" y="13056661"/>
            <a:ext cx="849602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225" name="Google Shape;225;p42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42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15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3"/>
          <p:cNvSpPr/>
          <p:nvPr/>
        </p:nvSpPr>
        <p:spPr>
          <a:xfrm rot="10800000" flipH="1">
            <a:off x="-2" y="13170400"/>
            <a:ext cx="24405602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1476265" y="637236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231" name="Google Shape;231;p43"/>
          <p:cNvSpPr txBox="1"/>
          <p:nvPr/>
        </p:nvSpPr>
        <p:spPr>
          <a:xfrm>
            <a:off x="101598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43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1" y="942426"/>
            <a:ext cx="962335" cy="6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2">
  <p:cSld name="TITLE_ONLY_1_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 rot="10800000" flipH="1">
            <a:off x="-1" y="1676666"/>
            <a:ext cx="24384001" cy="1148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164066" y="283199"/>
            <a:ext cx="17840802" cy="104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8"/>
          <p:cNvSpPr txBox="1"/>
          <p:nvPr/>
        </p:nvSpPr>
        <p:spPr>
          <a:xfrm>
            <a:off x="101599" y="13192233"/>
            <a:ext cx="3515201" cy="47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2021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8" descr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427666"/>
            <a:ext cx="1016001" cy="717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16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4"/>
          <p:cNvSpPr txBox="1">
            <a:spLocks noGrp="1"/>
          </p:cNvSpPr>
          <p:nvPr>
            <p:ph type="title"/>
          </p:nvPr>
        </p:nvSpPr>
        <p:spPr>
          <a:xfrm>
            <a:off x="1476266" y="637237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35" name="Google Shape;235;p44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5" cy="67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4"/>
          <p:cNvSpPr txBox="1"/>
          <p:nvPr/>
        </p:nvSpPr>
        <p:spPr>
          <a:xfrm>
            <a:off x="60706988" y="13381566"/>
            <a:ext cx="3934301" cy="17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0" tIns="487600" rIns="487600" bIns="487600" anchor="ctr" anchorCtr="0">
            <a:normAutofit fontScale="92500" lnSpcReduction="20000"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Arial"/>
              <a:buNone/>
            </a:pPr>
            <a:endParaRPr sz="5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4"/>
          <p:cNvSpPr txBox="1">
            <a:spLocks noGrp="1"/>
          </p:cNvSpPr>
          <p:nvPr>
            <p:ph type="sldNum" idx="12"/>
          </p:nvPr>
        </p:nvSpPr>
        <p:spPr>
          <a:xfrm>
            <a:off x="23325820" y="12794466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38" name="Google Shape;238;p44"/>
          <p:cNvSpPr txBox="1"/>
          <p:nvPr/>
        </p:nvSpPr>
        <p:spPr>
          <a:xfrm>
            <a:off x="3154128" y="13067900"/>
            <a:ext cx="4559098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101600" rIns="101600" bIns="1016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757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6A757B"/>
                </a:solidFill>
                <a:latin typeface="Arial"/>
                <a:ea typeface="Arial"/>
                <a:cs typeface="Arial"/>
                <a:sym typeface="Arial"/>
              </a:rPr>
              <a:t>Copyright © stmn, inc.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9" name="Google Shape;239;p44"/>
          <p:cNvGrpSpPr/>
          <p:nvPr/>
        </p:nvGrpSpPr>
        <p:grpSpPr>
          <a:xfrm>
            <a:off x="320505" y="12343234"/>
            <a:ext cx="2752426" cy="1720267"/>
            <a:chOff x="0" y="0"/>
            <a:chExt cx="2752425" cy="1720266"/>
          </a:xfrm>
        </p:grpSpPr>
        <p:pic>
          <p:nvPicPr>
            <p:cNvPr id="240" name="Google Shape;240;p44" descr="イメージ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584" y="661207"/>
              <a:ext cx="2329256" cy="397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44" descr="stmn-logo-gray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752425" cy="172026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📍本文_基本（タイトルあり / 座布団あり）">
  <p:cSld name="📍本文_基本（タイトルあり / 座布団あり）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5"/>
          <p:cNvSpPr/>
          <p:nvPr/>
        </p:nvSpPr>
        <p:spPr>
          <a:xfrm>
            <a:off x="707648" y="1483166"/>
            <a:ext cx="22968705" cy="2247914"/>
          </a:xfrm>
          <a:prstGeom prst="roundRect">
            <a:avLst>
              <a:gd name="adj" fmla="val 8475"/>
            </a:avLst>
          </a:prstGeom>
          <a:solidFill>
            <a:srgbClr val="EBEFF1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5"/>
          <p:cNvSpPr/>
          <p:nvPr/>
        </p:nvSpPr>
        <p:spPr>
          <a:xfrm>
            <a:off x="-1" y="-1"/>
            <a:ext cx="24384001" cy="1147344"/>
          </a:xfrm>
          <a:prstGeom prst="rect">
            <a:avLst/>
          </a:prstGeom>
          <a:gradFill>
            <a:gsLst>
              <a:gs pos="0">
                <a:srgbClr val="00B4E2"/>
              </a:gs>
              <a:gs pos="100000">
                <a:srgbClr val="0078CA"/>
              </a:gs>
            </a:gsLst>
            <a:lin ang="0" scaled="0"/>
          </a:gra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8CA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7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5"/>
          <p:cNvSpPr txBox="1">
            <a:spLocks noGrp="1"/>
          </p:cNvSpPr>
          <p:nvPr>
            <p:ph type="sldNum" idx="12"/>
          </p:nvPr>
        </p:nvSpPr>
        <p:spPr>
          <a:xfrm>
            <a:off x="23493118" y="12956982"/>
            <a:ext cx="493904" cy="44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246" name="Google Shape;246;p45"/>
          <p:cNvSpPr txBox="1">
            <a:spLocks noGrp="1"/>
          </p:cNvSpPr>
          <p:nvPr>
            <p:ph type="body" idx="1"/>
          </p:nvPr>
        </p:nvSpPr>
        <p:spPr>
          <a:xfrm>
            <a:off x="3017740" y="4321804"/>
            <a:ext cx="18348521" cy="833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344170" algn="l">
              <a:lnSpc>
                <a:spcPct val="80000"/>
              </a:lnSpc>
              <a:spcBef>
                <a:spcPts val="3000"/>
              </a:spcBef>
              <a:spcAft>
                <a:spcPts val="0"/>
              </a:spcAft>
              <a:buClr>
                <a:srgbClr val="3E3B3A"/>
              </a:buClr>
              <a:buSzPts val="1820"/>
              <a:buFont typeface="Arial"/>
              <a:buChar char="◯"/>
              <a:defRPr sz="2600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3E3B3A"/>
              </a:buClr>
              <a:buSzPts val="1300"/>
              <a:buFont typeface="Arial"/>
              <a:buChar char="■"/>
              <a:defRPr sz="2600">
                <a:solidFill>
                  <a:srgbClr val="3E3B3A"/>
                </a:solidFill>
              </a:defRPr>
            </a:lvl2pPr>
            <a:lvl3pPr marL="1371600" lvl="2" indent="-3937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600"/>
              <a:buFont typeface="Arial"/>
              <a:buChar char="-"/>
              <a:defRPr sz="2600">
                <a:solidFill>
                  <a:srgbClr val="3E3B3A"/>
                </a:solidFill>
              </a:defRPr>
            </a:lvl3pPr>
            <a:lvl4pPr marL="1828800" lvl="3" indent="-3937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600"/>
              <a:buFont typeface="Arial"/>
              <a:buChar char="•"/>
              <a:defRPr sz="2600">
                <a:solidFill>
                  <a:srgbClr val="3E3B3A"/>
                </a:solidFill>
              </a:defRPr>
            </a:lvl4pPr>
            <a:lvl5pPr marL="2286000" lvl="4" indent="-3937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600"/>
              <a:buFont typeface="Arial"/>
              <a:buChar char="•"/>
              <a:defRPr sz="2600">
                <a:solidFill>
                  <a:srgbClr val="3E3B3A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45"/>
          <p:cNvSpPr txBox="1">
            <a:spLocks noGrp="1"/>
          </p:cNvSpPr>
          <p:nvPr>
            <p:ph type="body" idx="2"/>
          </p:nvPr>
        </p:nvSpPr>
        <p:spPr>
          <a:xfrm>
            <a:off x="1257299" y="306971"/>
            <a:ext cx="18586659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2pPr>
            <a:lvl3pPr marL="1371600" lvl="2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3pPr>
            <a:lvl4pPr marL="1828800" lvl="3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4pPr>
            <a:lvl5pPr marL="2286000" lvl="4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248" name="Google Shape;248;p45"/>
          <p:cNvSpPr txBox="1">
            <a:spLocks noGrp="1"/>
          </p:cNvSpPr>
          <p:nvPr>
            <p:ph type="title"/>
          </p:nvPr>
        </p:nvSpPr>
        <p:spPr>
          <a:xfrm>
            <a:off x="1274118" y="1878666"/>
            <a:ext cx="21835764" cy="145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3200"/>
              <a:buFont typeface="Arial"/>
              <a:buNone/>
              <a:defRPr sz="3200">
                <a:solidFill>
                  <a:srgbClr val="3E3B3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49" name="Google Shape;249;p45" descr="TUNAG_logo_エンゲージメント経営プラットフォーム_白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57760" y="254901"/>
            <a:ext cx="2439568" cy="637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17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6"/>
          <p:cNvSpPr txBox="1">
            <a:spLocks noGrp="1"/>
          </p:cNvSpPr>
          <p:nvPr>
            <p:ph type="title"/>
          </p:nvPr>
        </p:nvSpPr>
        <p:spPr>
          <a:xfrm>
            <a:off x="1611732" y="603370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2" name="Google Shape;252;p46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6"/>
          <p:cNvSpPr txBox="1"/>
          <p:nvPr/>
        </p:nvSpPr>
        <p:spPr>
          <a:xfrm>
            <a:off x="61011788" y="13419666"/>
            <a:ext cx="3629501" cy="1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0" tIns="487600" rIns="487600" bIns="487600" anchor="ctr" anchorCtr="0">
            <a:normAutofit fontScale="92500" lnSpcReduction="10000"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</a:pPr>
            <a:endParaRPr sz="5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6"/>
          <p:cNvSpPr txBox="1">
            <a:spLocks noGrp="1"/>
          </p:cNvSpPr>
          <p:nvPr>
            <p:ph type="sldNum" idx="12"/>
          </p:nvPr>
        </p:nvSpPr>
        <p:spPr>
          <a:xfrm>
            <a:off x="23354014" y="12807166"/>
            <a:ext cx="838629" cy="79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255" name="Google Shape;255;p46"/>
          <p:cNvSpPr txBox="1"/>
          <p:nvPr/>
        </p:nvSpPr>
        <p:spPr>
          <a:xfrm>
            <a:off x="3154127" y="13067900"/>
            <a:ext cx="4559098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101600" rIns="101600" bIns="1016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757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6A757B"/>
                </a:solidFill>
                <a:latin typeface="Arial"/>
                <a:ea typeface="Arial"/>
                <a:cs typeface="Arial"/>
                <a:sym typeface="Arial"/>
              </a:rPr>
              <a:t>Copyright © stmn, inc.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46"/>
          <p:cNvGrpSpPr/>
          <p:nvPr/>
        </p:nvGrpSpPr>
        <p:grpSpPr>
          <a:xfrm>
            <a:off x="320505" y="12343234"/>
            <a:ext cx="2752426" cy="1720267"/>
            <a:chOff x="0" y="0"/>
            <a:chExt cx="2752425" cy="1720266"/>
          </a:xfrm>
        </p:grpSpPr>
        <p:pic>
          <p:nvPicPr>
            <p:cNvPr id="257" name="Google Shape;257;p46" descr="イメージ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584" y="661207"/>
              <a:ext cx="2329256" cy="397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46" descr="stmn-logo-gray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752425" cy="172026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18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7"/>
          <p:cNvSpPr txBox="1">
            <a:spLocks noGrp="1"/>
          </p:cNvSpPr>
          <p:nvPr>
            <p:ph type="title"/>
          </p:nvPr>
        </p:nvSpPr>
        <p:spPr>
          <a:xfrm>
            <a:off x="1611732" y="603370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61" name="Google Shape;261;p47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5" cy="67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7"/>
          <p:cNvSpPr txBox="1"/>
          <p:nvPr/>
        </p:nvSpPr>
        <p:spPr>
          <a:xfrm>
            <a:off x="60706988" y="13381566"/>
            <a:ext cx="3934301" cy="17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0" tIns="487600" rIns="487600" bIns="487600" anchor="ctr" anchorCtr="0">
            <a:normAutofit fontScale="92500" lnSpcReduction="20000"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Arial"/>
              <a:buNone/>
            </a:pPr>
            <a:endParaRPr sz="5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7"/>
          <p:cNvSpPr txBox="1">
            <a:spLocks noGrp="1"/>
          </p:cNvSpPr>
          <p:nvPr>
            <p:ph type="sldNum" idx="12"/>
          </p:nvPr>
        </p:nvSpPr>
        <p:spPr>
          <a:xfrm>
            <a:off x="23325820" y="12794466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64" name="Google Shape;264;p47"/>
          <p:cNvSpPr txBox="1"/>
          <p:nvPr/>
        </p:nvSpPr>
        <p:spPr>
          <a:xfrm>
            <a:off x="3154128" y="13067900"/>
            <a:ext cx="4559098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101600" rIns="101600" bIns="1016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757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6A757B"/>
                </a:solidFill>
                <a:latin typeface="Arial"/>
                <a:ea typeface="Arial"/>
                <a:cs typeface="Arial"/>
                <a:sym typeface="Arial"/>
              </a:rPr>
              <a:t>Copyright © stmn, inc.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5" name="Google Shape;265;p47"/>
          <p:cNvGrpSpPr/>
          <p:nvPr/>
        </p:nvGrpSpPr>
        <p:grpSpPr>
          <a:xfrm>
            <a:off x="320505" y="12343234"/>
            <a:ext cx="2752426" cy="1720267"/>
            <a:chOff x="0" y="0"/>
            <a:chExt cx="2752425" cy="1720266"/>
          </a:xfrm>
        </p:grpSpPr>
        <p:pic>
          <p:nvPicPr>
            <p:cNvPr id="266" name="Google Shape;266;p47" descr="イメージ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584" y="661207"/>
              <a:ext cx="2329256" cy="397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47" descr="stmn-logo-gray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752425" cy="172026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19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8"/>
          <p:cNvSpPr txBox="1">
            <a:spLocks noGrp="1"/>
          </p:cNvSpPr>
          <p:nvPr>
            <p:ph type="title"/>
          </p:nvPr>
        </p:nvSpPr>
        <p:spPr>
          <a:xfrm>
            <a:off x="1476265" y="637237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8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272" name="Google Shape;272;p48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48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_1">
  <p:cSld name="TITLE_ONLY_1_1 20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9"/>
          <p:cNvSpPr txBox="1">
            <a:spLocks noGrp="1"/>
          </p:cNvSpPr>
          <p:nvPr>
            <p:ph type="title"/>
          </p:nvPr>
        </p:nvSpPr>
        <p:spPr>
          <a:xfrm>
            <a:off x="1476266" y="637237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9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2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0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0"/>
          <p:cNvSpPr txBox="1">
            <a:spLocks noGrp="1"/>
          </p:cNvSpPr>
          <p:nvPr>
            <p:ph type="title"/>
          </p:nvPr>
        </p:nvSpPr>
        <p:spPr>
          <a:xfrm>
            <a:off x="1476265" y="637237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0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pic>
        <p:nvPicPr>
          <p:cNvPr id="281" name="Google Shape;281;p50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0"/>
          <p:cNvSpPr txBox="1"/>
          <p:nvPr/>
        </p:nvSpPr>
        <p:spPr>
          <a:xfrm>
            <a:off x="101598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2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1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1"/>
          <p:cNvSpPr txBox="1">
            <a:spLocks noGrp="1"/>
          </p:cNvSpPr>
          <p:nvPr>
            <p:ph type="title"/>
          </p:nvPr>
        </p:nvSpPr>
        <p:spPr>
          <a:xfrm>
            <a:off x="1476265" y="637236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4800"/>
              <a:buFont typeface="HiraKakuProN-W3"/>
              <a:buNone/>
              <a:defRPr sz="4800" b="1">
                <a:latin typeface="HiraKakuProN-W3"/>
                <a:ea typeface="HiraKakuProN-W3"/>
                <a:cs typeface="HiraKakuProN-W3"/>
                <a:sym typeface="HiraKakuProN-W3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1"/>
          <p:cNvSpPr txBox="1">
            <a:spLocks noGrp="1"/>
          </p:cNvSpPr>
          <p:nvPr>
            <p:ph type="sldNum" idx="12"/>
          </p:nvPr>
        </p:nvSpPr>
        <p:spPr>
          <a:xfrm>
            <a:off x="23353312" y="13024911"/>
            <a:ext cx="839331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1"/>
          <p:cNvSpPr txBox="1"/>
          <p:nvPr/>
        </p:nvSpPr>
        <p:spPr>
          <a:xfrm>
            <a:off x="101598" y="13195557"/>
            <a:ext cx="3515201" cy="46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51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23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2"/>
          <p:cNvSpPr/>
          <p:nvPr/>
        </p:nvSpPr>
        <p:spPr>
          <a:xfrm rot="10800000" flipH="1">
            <a:off x="-2" y="13170400"/>
            <a:ext cx="24405602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2"/>
          <p:cNvSpPr txBox="1">
            <a:spLocks noGrp="1"/>
          </p:cNvSpPr>
          <p:nvPr>
            <p:ph type="title"/>
          </p:nvPr>
        </p:nvSpPr>
        <p:spPr>
          <a:xfrm>
            <a:off x="1476265" y="637236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2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293" name="Google Shape;293;p52"/>
          <p:cNvSpPr txBox="1"/>
          <p:nvPr/>
        </p:nvSpPr>
        <p:spPr>
          <a:xfrm>
            <a:off x="101598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52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1" y="942426"/>
            <a:ext cx="962335" cy="6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1">
  <p:cSld name="ONE_COLUMN_TEXT_1 3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/>
          <p:nvPr/>
        </p:nvSpPr>
        <p:spPr>
          <a:xfrm rot="10800000" flipH="1">
            <a:off x="-2" y="-1"/>
            <a:ext cx="24412804" cy="137160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3"/>
          <p:cNvSpPr txBox="1">
            <a:spLocks noGrp="1"/>
          </p:cNvSpPr>
          <p:nvPr>
            <p:ph type="sldNum" idx="12"/>
          </p:nvPr>
        </p:nvSpPr>
        <p:spPr>
          <a:xfrm>
            <a:off x="23354014" y="126502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298" name="Google Shape;298;p53"/>
          <p:cNvSpPr txBox="1">
            <a:spLocks noGrp="1"/>
          </p:cNvSpPr>
          <p:nvPr>
            <p:ph type="title"/>
          </p:nvPr>
        </p:nvSpPr>
        <p:spPr>
          <a:xfrm>
            <a:off x="396998" y="2197066"/>
            <a:ext cx="13519201" cy="28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53"/>
          <p:cNvSpPr txBox="1">
            <a:spLocks noGrp="1"/>
          </p:cNvSpPr>
          <p:nvPr>
            <p:ph type="body" idx="1"/>
          </p:nvPr>
        </p:nvSpPr>
        <p:spPr>
          <a:xfrm>
            <a:off x="874332" y="6557399"/>
            <a:ext cx="12872001" cy="335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  <a:defRPr sz="3200">
                <a:solidFill>
                  <a:srgbClr val="FFFFFF"/>
                </a:solidFill>
              </a:defRPr>
            </a:lvl1pPr>
            <a:lvl2pPr marL="914400" lvl="1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○"/>
              <a:defRPr sz="3200">
                <a:solidFill>
                  <a:srgbClr val="FFFFFF"/>
                </a:solidFill>
              </a:defRPr>
            </a:lvl2pPr>
            <a:lvl3pPr marL="1371600" lvl="2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■"/>
              <a:defRPr sz="3200">
                <a:solidFill>
                  <a:srgbClr val="FFFFFF"/>
                </a:solidFill>
              </a:defRPr>
            </a:lvl3pPr>
            <a:lvl4pPr marL="1828800" lvl="3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  <a:defRPr sz="3200">
                <a:solidFill>
                  <a:srgbClr val="FFFFFF"/>
                </a:solidFill>
              </a:defRPr>
            </a:lvl4pPr>
            <a:lvl5pPr marL="2286000" lvl="4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○"/>
              <a:defRPr sz="3200">
                <a:solidFill>
                  <a:srgbClr val="FFFFFF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pic>
        <p:nvPicPr>
          <p:cNvPr id="300" name="Google Shape;300;p53" descr="Google Shape;41;p6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-2" y="8112463"/>
            <a:ext cx="7935069" cy="560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_1">
  <p:cSld name="TITLE_ONLY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1476266" y="637237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📍本文_基本（タイトルあり / 座布団なし）">
  <p:cSld name="📍本文_基本（タイトルあり / 座布団なし）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/>
          <p:nvPr/>
        </p:nvSpPr>
        <p:spPr>
          <a:xfrm>
            <a:off x="-1" y="-1"/>
            <a:ext cx="24384001" cy="1147344"/>
          </a:xfrm>
          <a:prstGeom prst="rect">
            <a:avLst/>
          </a:prstGeom>
          <a:gradFill>
            <a:gsLst>
              <a:gs pos="0">
                <a:srgbClr val="00B4E2"/>
              </a:gs>
              <a:gs pos="100000">
                <a:srgbClr val="0078CA"/>
              </a:gs>
            </a:gsLst>
            <a:lin ang="0" scaled="0"/>
          </a:gra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8CA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7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4"/>
          <p:cNvSpPr txBox="1">
            <a:spLocks noGrp="1"/>
          </p:cNvSpPr>
          <p:nvPr>
            <p:ph type="sldNum" idx="12"/>
          </p:nvPr>
        </p:nvSpPr>
        <p:spPr>
          <a:xfrm>
            <a:off x="23493118" y="12956982"/>
            <a:ext cx="493904" cy="44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304" name="Google Shape;304;p54"/>
          <p:cNvSpPr txBox="1">
            <a:spLocks noGrp="1"/>
          </p:cNvSpPr>
          <p:nvPr>
            <p:ph type="body" idx="1"/>
          </p:nvPr>
        </p:nvSpPr>
        <p:spPr>
          <a:xfrm>
            <a:off x="3017740" y="4321804"/>
            <a:ext cx="18348521" cy="833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344170" algn="l">
              <a:lnSpc>
                <a:spcPct val="80000"/>
              </a:lnSpc>
              <a:spcBef>
                <a:spcPts val="3000"/>
              </a:spcBef>
              <a:spcAft>
                <a:spcPts val="0"/>
              </a:spcAft>
              <a:buClr>
                <a:srgbClr val="3E3B3A"/>
              </a:buClr>
              <a:buSzPts val="1820"/>
              <a:buFont typeface="Arial"/>
              <a:buChar char="◯"/>
              <a:defRPr sz="2600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3E3B3A"/>
              </a:buClr>
              <a:buSzPts val="1300"/>
              <a:buFont typeface="Arial"/>
              <a:buChar char="■"/>
              <a:defRPr sz="2600">
                <a:solidFill>
                  <a:srgbClr val="3E3B3A"/>
                </a:solidFill>
              </a:defRPr>
            </a:lvl2pPr>
            <a:lvl3pPr marL="1371600" lvl="2" indent="-3937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600"/>
              <a:buFont typeface="Arial"/>
              <a:buChar char="-"/>
              <a:defRPr sz="2600">
                <a:solidFill>
                  <a:srgbClr val="3E3B3A"/>
                </a:solidFill>
              </a:defRPr>
            </a:lvl3pPr>
            <a:lvl4pPr marL="1828800" lvl="3" indent="-3937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600"/>
              <a:buFont typeface="Arial"/>
              <a:buChar char="•"/>
              <a:defRPr sz="2600">
                <a:solidFill>
                  <a:srgbClr val="3E3B3A"/>
                </a:solidFill>
              </a:defRPr>
            </a:lvl4pPr>
            <a:lvl5pPr marL="2286000" lvl="4" indent="-3937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600"/>
              <a:buFont typeface="Arial"/>
              <a:buChar char="•"/>
              <a:defRPr sz="2600">
                <a:solidFill>
                  <a:srgbClr val="3E3B3A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54"/>
          <p:cNvSpPr txBox="1">
            <a:spLocks noGrp="1"/>
          </p:cNvSpPr>
          <p:nvPr>
            <p:ph type="body" idx="2"/>
          </p:nvPr>
        </p:nvSpPr>
        <p:spPr>
          <a:xfrm>
            <a:off x="1257299" y="306971"/>
            <a:ext cx="18586659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2pPr>
            <a:lvl3pPr marL="1371600" lvl="2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3pPr>
            <a:lvl4pPr marL="1828800" lvl="3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4pPr>
            <a:lvl5pPr marL="2286000" lvl="4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54"/>
          <p:cNvSpPr txBox="1">
            <a:spLocks noGrp="1"/>
          </p:cNvSpPr>
          <p:nvPr>
            <p:ph type="title"/>
          </p:nvPr>
        </p:nvSpPr>
        <p:spPr>
          <a:xfrm>
            <a:off x="1274118" y="1878666"/>
            <a:ext cx="21835764" cy="145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3200"/>
              <a:buFont typeface="Arial"/>
              <a:buNone/>
              <a:defRPr sz="3200">
                <a:solidFill>
                  <a:srgbClr val="3E3B3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07" name="Google Shape;307;p54" descr="TUNAG_logo_エンゲージメント経営プラットフォーム_白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57760" y="254901"/>
            <a:ext cx="2439568" cy="637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24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5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5"/>
          <p:cNvSpPr txBox="1">
            <a:spLocks noGrp="1"/>
          </p:cNvSpPr>
          <p:nvPr>
            <p:ph type="title"/>
          </p:nvPr>
        </p:nvSpPr>
        <p:spPr>
          <a:xfrm>
            <a:off x="1476265" y="637237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5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312" name="Google Shape;312;p55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2022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55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25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6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6"/>
          <p:cNvSpPr txBox="1">
            <a:spLocks noGrp="1"/>
          </p:cNvSpPr>
          <p:nvPr>
            <p:ph type="title"/>
          </p:nvPr>
        </p:nvSpPr>
        <p:spPr>
          <a:xfrm>
            <a:off x="1476265" y="637237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6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318" name="Google Shape;318;p56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2022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56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26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7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7"/>
          <p:cNvSpPr txBox="1">
            <a:spLocks noGrp="1"/>
          </p:cNvSpPr>
          <p:nvPr>
            <p:ph type="title"/>
          </p:nvPr>
        </p:nvSpPr>
        <p:spPr>
          <a:xfrm>
            <a:off x="1476265" y="637237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7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324" name="Google Shape;324;p57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2022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57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27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8"/>
          <p:cNvSpPr/>
          <p:nvPr/>
        </p:nvSpPr>
        <p:spPr>
          <a:xfrm rot="10800000" flipH="1">
            <a:off x="-3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8"/>
          <p:cNvSpPr txBox="1">
            <a:spLocks noGrp="1"/>
          </p:cNvSpPr>
          <p:nvPr>
            <p:ph type="title"/>
          </p:nvPr>
        </p:nvSpPr>
        <p:spPr>
          <a:xfrm>
            <a:off x="1476264" y="637236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8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330" name="Google Shape;330;p58"/>
          <p:cNvSpPr txBox="1"/>
          <p:nvPr/>
        </p:nvSpPr>
        <p:spPr>
          <a:xfrm>
            <a:off x="101598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2022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58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1" y="942425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28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9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9"/>
          <p:cNvSpPr txBox="1">
            <a:spLocks noGrp="1"/>
          </p:cNvSpPr>
          <p:nvPr>
            <p:ph type="title"/>
          </p:nvPr>
        </p:nvSpPr>
        <p:spPr>
          <a:xfrm>
            <a:off x="1476265" y="81295"/>
            <a:ext cx="21856801" cy="132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9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336" name="Google Shape;336;p59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2022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59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406295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29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0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60"/>
          <p:cNvSpPr txBox="1">
            <a:spLocks noGrp="1"/>
          </p:cNvSpPr>
          <p:nvPr>
            <p:ph type="title"/>
          </p:nvPr>
        </p:nvSpPr>
        <p:spPr>
          <a:xfrm>
            <a:off x="1476265" y="637236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60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342" name="Google Shape;342;p60"/>
          <p:cNvSpPr txBox="1"/>
          <p:nvPr/>
        </p:nvSpPr>
        <p:spPr>
          <a:xfrm>
            <a:off x="101598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2021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60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30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1"/>
          <p:cNvSpPr/>
          <p:nvPr/>
        </p:nvSpPr>
        <p:spPr>
          <a:xfrm rot="10800000" flipH="1">
            <a:off x="-4" y="13170400"/>
            <a:ext cx="24405606" cy="545604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61"/>
          <p:cNvSpPr txBox="1">
            <a:spLocks noGrp="1"/>
          </p:cNvSpPr>
          <p:nvPr>
            <p:ph type="title"/>
          </p:nvPr>
        </p:nvSpPr>
        <p:spPr>
          <a:xfrm>
            <a:off x="1476263" y="637234"/>
            <a:ext cx="21856805" cy="132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61"/>
          <p:cNvSpPr txBox="1"/>
          <p:nvPr/>
        </p:nvSpPr>
        <p:spPr>
          <a:xfrm>
            <a:off x="101596" y="13204935"/>
            <a:ext cx="3515207" cy="44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61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49" y="942423"/>
            <a:ext cx="962337" cy="67960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61"/>
          <p:cNvSpPr txBox="1">
            <a:spLocks noGrp="1"/>
          </p:cNvSpPr>
          <p:nvPr>
            <p:ph type="sldNum" idx="12"/>
          </p:nvPr>
        </p:nvSpPr>
        <p:spPr>
          <a:xfrm>
            <a:off x="23354021" y="13056665"/>
            <a:ext cx="838624" cy="79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3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2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62"/>
          <p:cNvSpPr txBox="1">
            <a:spLocks noGrp="1"/>
          </p:cNvSpPr>
          <p:nvPr>
            <p:ph type="title"/>
          </p:nvPr>
        </p:nvSpPr>
        <p:spPr>
          <a:xfrm>
            <a:off x="1476265" y="637237"/>
            <a:ext cx="21856801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62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354" name="Google Shape;354;p62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2021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62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1">
  <p:cSld name="TITLE_1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3"/>
          <p:cNvSpPr/>
          <p:nvPr/>
        </p:nvSpPr>
        <p:spPr>
          <a:xfrm rot="10800000" flipH="1">
            <a:off x="-2" y="-247210"/>
            <a:ext cx="24405603" cy="13963210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3"/>
          <p:cNvSpPr txBox="1">
            <a:spLocks noGrp="1"/>
          </p:cNvSpPr>
          <p:nvPr>
            <p:ph type="title"/>
          </p:nvPr>
        </p:nvSpPr>
        <p:spPr>
          <a:xfrm>
            <a:off x="700798" y="9608901"/>
            <a:ext cx="19228803" cy="142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3"/>
          <p:cNvSpPr txBox="1">
            <a:spLocks noGrp="1"/>
          </p:cNvSpPr>
          <p:nvPr>
            <p:ph type="body" idx="1"/>
          </p:nvPr>
        </p:nvSpPr>
        <p:spPr>
          <a:xfrm>
            <a:off x="700798" y="11271546"/>
            <a:ext cx="21925601" cy="11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63"/>
          <p:cNvSpPr txBox="1">
            <a:spLocks noGrp="1"/>
          </p:cNvSpPr>
          <p:nvPr>
            <p:ph type="sldNum" idx="12"/>
          </p:nvPr>
        </p:nvSpPr>
        <p:spPr>
          <a:xfrm>
            <a:off x="23354014" y="126502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pic>
        <p:nvPicPr>
          <p:cNvPr id="361" name="Google Shape;361;p63" descr="Google Shape;17;p2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-2" y="6729066"/>
            <a:ext cx="9894001" cy="6986934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3"/>
          <p:cNvSpPr/>
          <p:nvPr/>
        </p:nvSpPr>
        <p:spPr>
          <a:xfrm>
            <a:off x="-1" y="4966267"/>
            <a:ext cx="24425603" cy="42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63" descr="Google Shape;15;p2"/>
          <p:cNvPicPr preferRelativeResize="0"/>
          <p:nvPr/>
        </p:nvPicPr>
        <p:blipFill rotWithShape="1">
          <a:blip r:embed="rId3">
            <a:alphaModFix/>
          </a:blip>
          <a:srcRect l="1607" t="1784" r="1529" b="54145"/>
          <a:stretch/>
        </p:blipFill>
        <p:spPr>
          <a:xfrm>
            <a:off x="700799" y="5739333"/>
            <a:ext cx="8918541" cy="264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3" descr="Google Shape;4080;p183"/>
          <p:cNvPicPr preferRelativeResize="0"/>
          <p:nvPr/>
        </p:nvPicPr>
        <p:blipFill rotWithShape="1">
          <a:blip r:embed="rId4">
            <a:alphaModFix/>
          </a:blip>
          <a:srcRect r="9935" b="1071"/>
          <a:stretch/>
        </p:blipFill>
        <p:spPr>
          <a:xfrm>
            <a:off x="9617095" y="-429651"/>
            <a:ext cx="21240728" cy="15211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/>
          <p:nvPr/>
        </p:nvSpPr>
        <p:spPr>
          <a:xfrm rot="10800000" flipH="1">
            <a:off x="-1" y="-1"/>
            <a:ext cx="12192001" cy="137160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23325820" y="126375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396999" y="2197066"/>
            <a:ext cx="13519201" cy="28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874332" y="6557399"/>
            <a:ext cx="12872002" cy="335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  <a:defRPr sz="3600">
                <a:solidFill>
                  <a:srgbClr val="FFFFFF"/>
                </a:solidFill>
              </a:defRPr>
            </a:lvl1pPr>
            <a:lvl2pPr marL="914400" lvl="1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  <a:defRPr sz="3600">
                <a:solidFill>
                  <a:srgbClr val="FFFFFF"/>
                </a:solidFill>
              </a:defRPr>
            </a:lvl2pPr>
            <a:lvl3pPr marL="1371600" lvl="2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■"/>
              <a:defRPr sz="3600">
                <a:solidFill>
                  <a:srgbClr val="FFFFFF"/>
                </a:solidFill>
              </a:defRPr>
            </a:lvl3pPr>
            <a:lvl4pPr marL="1828800" lvl="3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  <a:defRPr sz="3600">
                <a:solidFill>
                  <a:srgbClr val="FFFFFF"/>
                </a:solidFill>
              </a:defRPr>
            </a:lvl4pPr>
            <a:lvl5pPr marL="2286000" lvl="4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  <a:defRPr sz="3600">
                <a:solidFill>
                  <a:srgbClr val="FFFFFF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pic>
        <p:nvPicPr>
          <p:cNvPr id="50" name="Google Shape;50;p10" descr="Google Shape;35;p5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-1" y="8112463"/>
            <a:ext cx="7935068" cy="560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3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4"/>
          <p:cNvSpPr/>
          <p:nvPr/>
        </p:nvSpPr>
        <p:spPr>
          <a:xfrm rot="10800000" flipH="1">
            <a:off x="-4" y="13170400"/>
            <a:ext cx="24405606" cy="545604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64"/>
          <p:cNvSpPr txBox="1">
            <a:spLocks noGrp="1"/>
          </p:cNvSpPr>
          <p:nvPr>
            <p:ph type="title"/>
          </p:nvPr>
        </p:nvSpPr>
        <p:spPr>
          <a:xfrm>
            <a:off x="1476262" y="637234"/>
            <a:ext cx="21856805" cy="132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4"/>
          <p:cNvSpPr txBox="1"/>
          <p:nvPr/>
        </p:nvSpPr>
        <p:spPr>
          <a:xfrm>
            <a:off x="101596" y="13204935"/>
            <a:ext cx="3515206" cy="44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64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49" y="942423"/>
            <a:ext cx="962337" cy="67960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4"/>
          <p:cNvSpPr txBox="1">
            <a:spLocks noGrp="1"/>
          </p:cNvSpPr>
          <p:nvPr>
            <p:ph type="sldNum" idx="12"/>
          </p:nvPr>
        </p:nvSpPr>
        <p:spPr>
          <a:xfrm>
            <a:off x="23354021" y="13056665"/>
            <a:ext cx="838624" cy="79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本文_基本">
  <p:cSld name="本文_基本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5"/>
          <p:cNvSpPr/>
          <p:nvPr/>
        </p:nvSpPr>
        <p:spPr>
          <a:xfrm>
            <a:off x="-1" y="-1"/>
            <a:ext cx="24384001" cy="1147344"/>
          </a:xfrm>
          <a:prstGeom prst="rect">
            <a:avLst/>
          </a:prstGeom>
          <a:gradFill>
            <a:gsLst>
              <a:gs pos="0">
                <a:srgbClr val="00B4E2"/>
              </a:gs>
              <a:gs pos="100000">
                <a:srgbClr val="0078CA"/>
              </a:gs>
            </a:gsLst>
            <a:lin ang="0" scaled="0"/>
          </a:gra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8CA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78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65"/>
          <p:cNvSpPr txBox="1">
            <a:spLocks noGrp="1"/>
          </p:cNvSpPr>
          <p:nvPr>
            <p:ph type="sldNum" idx="12"/>
          </p:nvPr>
        </p:nvSpPr>
        <p:spPr>
          <a:xfrm>
            <a:off x="23493118" y="12956982"/>
            <a:ext cx="493904" cy="44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  <p:sp>
        <p:nvSpPr>
          <p:cNvPr id="374" name="Google Shape;374;p65"/>
          <p:cNvSpPr txBox="1">
            <a:spLocks noGrp="1"/>
          </p:cNvSpPr>
          <p:nvPr>
            <p:ph type="body" idx="1"/>
          </p:nvPr>
        </p:nvSpPr>
        <p:spPr>
          <a:xfrm>
            <a:off x="3017740" y="4321804"/>
            <a:ext cx="18348521" cy="833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335280" algn="l">
              <a:lnSpc>
                <a:spcPct val="80000"/>
              </a:lnSpc>
              <a:spcBef>
                <a:spcPts val="3000"/>
              </a:spcBef>
              <a:spcAft>
                <a:spcPts val="0"/>
              </a:spcAft>
              <a:buClr>
                <a:srgbClr val="3E3B3A"/>
              </a:buClr>
              <a:buSzPts val="1680"/>
              <a:buFont typeface="Arial"/>
              <a:buChar char="◯"/>
              <a:defRPr sz="2400">
                <a:solidFill>
                  <a:srgbClr val="3E3B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3E3B3A"/>
              </a:buClr>
              <a:buSzPts val="1200"/>
              <a:buFont typeface="Arial"/>
              <a:buChar char="■"/>
              <a:defRPr sz="2400">
                <a:solidFill>
                  <a:srgbClr val="3E3B3A"/>
                </a:solidFill>
              </a:defRPr>
            </a:lvl2pPr>
            <a:lvl3pPr marL="1371600" lvl="2" indent="-3810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Char char="-"/>
              <a:defRPr sz="2400">
                <a:solidFill>
                  <a:srgbClr val="3E3B3A"/>
                </a:solidFill>
              </a:defRPr>
            </a:lvl3pPr>
            <a:lvl4pPr marL="1828800" lvl="3" indent="-3810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Char char="•"/>
              <a:defRPr sz="2400">
                <a:solidFill>
                  <a:srgbClr val="3E3B3A"/>
                </a:solidFill>
              </a:defRPr>
            </a:lvl4pPr>
            <a:lvl5pPr marL="2286000" lvl="4" indent="-3810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3E3B3A"/>
              </a:buClr>
              <a:buSzPts val="2400"/>
              <a:buFont typeface="Arial"/>
              <a:buChar char="•"/>
              <a:defRPr sz="2400">
                <a:solidFill>
                  <a:srgbClr val="3E3B3A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375" name="Google Shape;375;p65"/>
          <p:cNvSpPr txBox="1">
            <a:spLocks noGrp="1"/>
          </p:cNvSpPr>
          <p:nvPr>
            <p:ph type="body" idx="2"/>
          </p:nvPr>
        </p:nvSpPr>
        <p:spPr>
          <a:xfrm>
            <a:off x="1257299" y="306971"/>
            <a:ext cx="18586659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2pPr>
            <a:lvl3pPr marL="1371600" lvl="2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3pPr>
            <a:lvl4pPr marL="1828800" lvl="3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4pPr>
            <a:lvl5pPr marL="2286000" lvl="4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376" name="Google Shape;376;p65"/>
          <p:cNvSpPr txBox="1">
            <a:spLocks noGrp="1"/>
          </p:cNvSpPr>
          <p:nvPr>
            <p:ph type="title"/>
          </p:nvPr>
        </p:nvSpPr>
        <p:spPr>
          <a:xfrm>
            <a:off x="1274117" y="1777999"/>
            <a:ext cx="21835765" cy="145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3B3A"/>
              </a:buClr>
              <a:buSzPts val="3200"/>
              <a:buFont typeface="Arial"/>
              <a:buNone/>
              <a:defRPr sz="3200">
                <a:solidFill>
                  <a:srgbClr val="3E3B3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77" name="Google Shape;377;p65" descr="TUNAG_logo_エンゲージメント経営プラットフォーム_白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57760" y="254901"/>
            <a:ext cx="2439568" cy="637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3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6"/>
          <p:cNvSpPr/>
          <p:nvPr/>
        </p:nvSpPr>
        <p:spPr>
          <a:xfrm rot="10800000" flipH="1">
            <a:off x="-2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66"/>
          <p:cNvSpPr txBox="1">
            <a:spLocks noGrp="1"/>
          </p:cNvSpPr>
          <p:nvPr>
            <p:ph type="title"/>
          </p:nvPr>
        </p:nvSpPr>
        <p:spPr>
          <a:xfrm>
            <a:off x="1476265" y="637236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66"/>
          <p:cNvSpPr txBox="1">
            <a:spLocks noGrp="1"/>
          </p:cNvSpPr>
          <p:nvPr>
            <p:ph type="sldNum" idx="12"/>
          </p:nvPr>
        </p:nvSpPr>
        <p:spPr>
          <a:xfrm>
            <a:off x="23354014" y="13056661"/>
            <a:ext cx="838629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pic>
        <p:nvPicPr>
          <p:cNvPr id="382" name="Google Shape;382;p66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852" y="942426"/>
            <a:ext cx="962334" cy="67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66"/>
          <p:cNvSpPr txBox="1"/>
          <p:nvPr/>
        </p:nvSpPr>
        <p:spPr>
          <a:xfrm>
            <a:off x="101598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_1_1">
  <p:cSld name="TITLE_ONLY_1_1 34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7"/>
          <p:cNvSpPr/>
          <p:nvPr/>
        </p:nvSpPr>
        <p:spPr>
          <a:xfrm rot="10800000" flipH="1">
            <a:off x="-1" y="4938900"/>
            <a:ext cx="9152101" cy="204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67"/>
          <p:cNvSpPr txBox="1">
            <a:spLocks noGrp="1"/>
          </p:cNvSpPr>
          <p:nvPr>
            <p:ph type="title"/>
          </p:nvPr>
        </p:nvSpPr>
        <p:spPr>
          <a:xfrm>
            <a:off x="553599" y="238963"/>
            <a:ext cx="8196301" cy="49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67"/>
          <p:cNvSpPr txBox="1">
            <a:spLocks noGrp="1"/>
          </p:cNvSpPr>
          <p:nvPr>
            <p:ph type="sldNum" idx="12"/>
          </p:nvPr>
        </p:nvSpPr>
        <p:spPr>
          <a:xfrm>
            <a:off x="8749817" y="4893073"/>
            <a:ext cx="322424" cy="30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/>
          </a:p>
        </p:txBody>
      </p:sp>
      <p:sp>
        <p:nvSpPr>
          <p:cNvPr id="388" name="Google Shape;388;p67"/>
          <p:cNvSpPr txBox="1"/>
          <p:nvPr/>
        </p:nvSpPr>
        <p:spPr>
          <a:xfrm>
            <a:off x="38099" y="4951850"/>
            <a:ext cx="1318201" cy="16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67" descr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694" y="353409"/>
            <a:ext cx="360876" cy="25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ベース_ホワイト">
  <p:cSld name="ベース_ホワイト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1" name="Google Shape;391;p68"/>
          <p:cNvCxnSpPr/>
          <p:nvPr/>
        </p:nvCxnSpPr>
        <p:spPr>
          <a:xfrm>
            <a:off x="4000499" y="815402"/>
            <a:ext cx="16383000" cy="1"/>
          </a:xfrm>
          <a:prstGeom prst="straightConnector1">
            <a:avLst/>
          </a:prstGeom>
          <a:noFill/>
          <a:ln w="12700" cap="flat" cmpd="sng">
            <a:solidFill>
              <a:srgbClr val="A6AAA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92" name="Google Shape;392;p68"/>
          <p:cNvCxnSpPr/>
          <p:nvPr/>
        </p:nvCxnSpPr>
        <p:spPr>
          <a:xfrm>
            <a:off x="4000499" y="13037343"/>
            <a:ext cx="16383000" cy="1"/>
          </a:xfrm>
          <a:prstGeom prst="straightConnector1">
            <a:avLst/>
          </a:prstGeom>
          <a:noFill/>
          <a:ln w="12700" cap="flat" cmpd="sng">
            <a:solidFill>
              <a:srgbClr val="A6AAA9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93" name="Google Shape;393;p68" descr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954750" y="535184"/>
            <a:ext cx="1333502" cy="23147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8"/>
          <p:cNvSpPr txBox="1"/>
          <p:nvPr/>
        </p:nvSpPr>
        <p:spPr>
          <a:xfrm>
            <a:off x="4000499" y="13054274"/>
            <a:ext cx="5384794" cy="30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rPr>
              <a:t>Copyright © stmn, inc.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68"/>
          <p:cNvSpPr txBox="1">
            <a:spLocks noGrp="1"/>
          </p:cNvSpPr>
          <p:nvPr>
            <p:ph type="title"/>
          </p:nvPr>
        </p:nvSpPr>
        <p:spPr>
          <a:xfrm>
            <a:off x="3997324" y="326723"/>
            <a:ext cx="16383002" cy="44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2800"/>
              <a:buFont typeface="Arial"/>
              <a:buNone/>
              <a:defRPr sz="2800" b="1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68"/>
          <p:cNvSpPr txBox="1">
            <a:spLocks noGrp="1"/>
          </p:cNvSpPr>
          <p:nvPr>
            <p:ph type="body" idx="1"/>
          </p:nvPr>
        </p:nvSpPr>
        <p:spPr>
          <a:xfrm>
            <a:off x="4314824" y="1354588"/>
            <a:ext cx="15754351" cy="690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>
                <a:srgbClr val="424342"/>
              </a:buClr>
              <a:buSzPts val="3000"/>
              <a:buFont typeface="Arial"/>
              <a:buNone/>
              <a:defRPr sz="3000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>
                <a:srgbClr val="424342"/>
              </a:buClr>
              <a:buSzPts val="3000"/>
              <a:buFont typeface="Arial"/>
              <a:buNone/>
              <a:defRPr sz="3000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>
                <a:srgbClr val="424342"/>
              </a:buClr>
              <a:buSzPts val="3000"/>
              <a:buFont typeface="Arial"/>
              <a:buNone/>
              <a:defRPr sz="3000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>
                <a:srgbClr val="424342"/>
              </a:buClr>
              <a:buSzPts val="3000"/>
              <a:buFont typeface="Arial"/>
              <a:buNone/>
              <a:defRPr sz="3000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>
                <a:srgbClr val="424342"/>
              </a:buClr>
              <a:buSzPts val="3000"/>
              <a:buFont typeface="Arial"/>
              <a:buNone/>
              <a:defRPr sz="3000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397" name="Google Shape;397;p68"/>
          <p:cNvSpPr txBox="1">
            <a:spLocks noGrp="1"/>
          </p:cNvSpPr>
          <p:nvPr>
            <p:ph type="sldNum" idx="12"/>
          </p:nvPr>
        </p:nvSpPr>
        <p:spPr>
          <a:xfrm>
            <a:off x="11987423" y="13132593"/>
            <a:ext cx="399627" cy="397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1">
  <p:cSld name="ONE_COLUMN_TEXT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 rot="10800000" flipH="1">
            <a:off x="-1" y="-1"/>
            <a:ext cx="24412802" cy="137160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23325820" y="126375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396999" y="2197066"/>
            <a:ext cx="13519201" cy="28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874332" y="6557399"/>
            <a:ext cx="12872002" cy="335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  <a:defRPr sz="3600">
                <a:solidFill>
                  <a:srgbClr val="FFFFFF"/>
                </a:solidFill>
              </a:defRPr>
            </a:lvl1pPr>
            <a:lvl2pPr marL="914400" lvl="1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  <a:defRPr sz="3600">
                <a:solidFill>
                  <a:srgbClr val="FFFFFF"/>
                </a:solidFill>
              </a:defRPr>
            </a:lvl2pPr>
            <a:lvl3pPr marL="1371600" lvl="2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■"/>
              <a:defRPr sz="3600">
                <a:solidFill>
                  <a:srgbClr val="FFFFFF"/>
                </a:solidFill>
              </a:defRPr>
            </a:lvl3pPr>
            <a:lvl4pPr marL="1828800" lvl="3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  <a:defRPr sz="3600">
                <a:solidFill>
                  <a:srgbClr val="FFFFFF"/>
                </a:solidFill>
              </a:defRPr>
            </a:lvl4pPr>
            <a:lvl5pPr marL="2286000" lvl="4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  <a:defRPr sz="3600">
                <a:solidFill>
                  <a:srgbClr val="FFFFFF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11" descr="Google Shape;41;p6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>
            <a:off x="-1" y="8112463"/>
            <a:ext cx="7935068" cy="560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2">
  <p:cSld name="ONE_COLUMN_TEXT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396999" y="2197066"/>
            <a:ext cx="13519201" cy="28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6400"/>
              <a:buFont typeface="Arial"/>
              <a:buNone/>
              <a:defRPr sz="6400">
                <a:solidFill>
                  <a:srgbClr val="4C4C4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874332" y="6557399"/>
            <a:ext cx="12872002" cy="335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  <a:defRPr sz="3600">
                <a:solidFill>
                  <a:srgbClr val="FFFFFF"/>
                </a:solidFill>
              </a:defRPr>
            </a:lvl1pPr>
            <a:lvl2pPr marL="914400" lvl="1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  <a:defRPr sz="3600">
                <a:solidFill>
                  <a:srgbClr val="FFFFFF"/>
                </a:solidFill>
              </a:defRPr>
            </a:lvl2pPr>
            <a:lvl3pPr marL="1371600" lvl="2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■"/>
              <a:defRPr sz="3600">
                <a:solidFill>
                  <a:srgbClr val="FFFFFF"/>
                </a:solidFill>
              </a:defRPr>
            </a:lvl3pPr>
            <a:lvl4pPr marL="1828800" lvl="3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  <a:defRPr sz="3600">
                <a:solidFill>
                  <a:srgbClr val="FFFFFF"/>
                </a:solidFill>
              </a:defRPr>
            </a:lvl4pPr>
            <a:lvl5pPr marL="2286000" lvl="4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○"/>
              <a:defRPr sz="3600">
                <a:solidFill>
                  <a:srgbClr val="FFFFFF"/>
                </a:solidFill>
              </a:defRPr>
            </a:lvl5pPr>
            <a:lvl6pPr marL="2743200" lvl="5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6pPr>
            <a:lvl7pPr marL="3200400" lvl="6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7pPr>
            <a:lvl8pPr marL="3657600" lvl="7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○"/>
              <a:defRPr/>
            </a:lvl8pPr>
            <a:lvl9pPr marL="4114800" lvl="8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/>
          <p:nvPr/>
        </p:nvSpPr>
        <p:spPr>
          <a:xfrm rot="10800000" flipH="1">
            <a:off x="-1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12"/>
          <p:cNvSpPr txBox="1"/>
          <p:nvPr/>
        </p:nvSpPr>
        <p:spPr>
          <a:xfrm>
            <a:off x="101599" y="13204933"/>
            <a:ext cx="3515201" cy="44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普通のスライド">
  <p:cSld name="普通のスライド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23352587" y="13058074"/>
            <a:ext cx="694860" cy="63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325" tIns="87325" rIns="87325" bIns="87325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243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/>
          <p:nvPr/>
        </p:nvSpPr>
        <p:spPr>
          <a:xfrm rot="10800000" flipH="1">
            <a:off x="-1" y="13170400"/>
            <a:ext cx="24405603" cy="545601"/>
          </a:xfrm>
          <a:prstGeom prst="rect">
            <a:avLst/>
          </a:prstGeom>
          <a:solidFill>
            <a:srgbClr val="0089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4"/>
          <p:cNvSpPr txBox="1">
            <a:spLocks noGrp="1"/>
          </p:cNvSpPr>
          <p:nvPr>
            <p:ph type="title"/>
          </p:nvPr>
        </p:nvSpPr>
        <p:spPr>
          <a:xfrm>
            <a:off x="1476266" y="637237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0047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0047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0047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0047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0047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0047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0047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0047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79D"/>
              </a:buClr>
              <a:buSzPts val="5800"/>
              <a:buFont typeface="Arial"/>
              <a:buNone/>
              <a:defRPr sz="5800" b="0" i="0" u="none" strike="noStrike" cap="none">
                <a:solidFill>
                  <a:srgbClr val="0047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sldNum" idx="12"/>
          </p:nvPr>
        </p:nvSpPr>
        <p:spPr>
          <a:xfrm>
            <a:off x="23325820" y="13043961"/>
            <a:ext cx="86682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9" name="Google Shape;9;p4"/>
          <p:cNvSpPr txBox="1"/>
          <p:nvPr/>
        </p:nvSpPr>
        <p:spPr>
          <a:xfrm>
            <a:off x="101599" y="13192233"/>
            <a:ext cx="3515201" cy="47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2023 Stmn.inc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4" descr="Google Shape;29;p4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545852" y="942426"/>
            <a:ext cx="962335" cy="67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marR="0" lvl="0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"/>
          <p:cNvSpPr/>
          <p:nvPr/>
        </p:nvSpPr>
        <p:spPr>
          <a:xfrm rot="5402373">
            <a:off x="16540227" y="4097221"/>
            <a:ext cx="9740179" cy="76260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" y="2"/>
                </a:moveTo>
                <a:lnTo>
                  <a:pt x="21600" y="0"/>
                </a:lnTo>
                <a:lnTo>
                  <a:pt x="21599" y="21598"/>
                </a:lnTo>
                <a:lnTo>
                  <a:pt x="0" y="21600"/>
                </a:lnTo>
                <a:close/>
              </a:path>
            </a:pathLst>
          </a:custGeom>
          <a:solidFill>
            <a:srgbClr val="B5DCE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"/>
          <p:cNvSpPr/>
          <p:nvPr/>
        </p:nvSpPr>
        <p:spPr>
          <a:xfrm rot="5402373">
            <a:off x="13681977" y="6957272"/>
            <a:ext cx="9742786" cy="19100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"/>
          <p:cNvSpPr/>
          <p:nvPr/>
        </p:nvSpPr>
        <p:spPr>
          <a:xfrm rot="5402373">
            <a:off x="5958935" y="1861524"/>
            <a:ext cx="9782320" cy="120981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3"/>
                </a:moveTo>
                <a:lnTo>
                  <a:pt x="21600" y="0"/>
                </a:lnTo>
                <a:lnTo>
                  <a:pt x="21600" y="21597"/>
                </a:lnTo>
                <a:lnTo>
                  <a:pt x="0" y="21600"/>
                </a:lnTo>
                <a:close/>
              </a:path>
            </a:pathLst>
          </a:custGeom>
          <a:solidFill>
            <a:srgbClr val="DAE9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"/>
          <p:cNvSpPr/>
          <p:nvPr/>
        </p:nvSpPr>
        <p:spPr>
          <a:xfrm rot="5402373">
            <a:off x="12972576" y="6956313"/>
            <a:ext cx="9742786" cy="19100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DAE9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"/>
          <p:cNvSpPr/>
          <p:nvPr/>
        </p:nvSpPr>
        <p:spPr>
          <a:xfrm rot="5402373">
            <a:off x="893153" y="6956313"/>
            <a:ext cx="9742786" cy="19100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"/>
          <p:cNvSpPr/>
          <p:nvPr/>
        </p:nvSpPr>
        <p:spPr>
          <a:xfrm rot="5402373">
            <a:off x="-3267051" y="5462809"/>
            <a:ext cx="9750719" cy="48952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" y="0"/>
                </a:moveTo>
                <a:lnTo>
                  <a:pt x="21600" y="1"/>
                </a:lnTo>
                <a:lnTo>
                  <a:pt x="21598" y="21600"/>
                </a:lnTo>
                <a:lnTo>
                  <a:pt x="0" y="21599"/>
                </a:lnTo>
                <a:close/>
              </a:path>
            </a:pathLst>
          </a:custGeom>
          <a:solidFill>
            <a:srgbClr val="EFF4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"/>
          <p:cNvSpPr/>
          <p:nvPr/>
        </p:nvSpPr>
        <p:spPr>
          <a:xfrm rot="5402373">
            <a:off x="137336" y="6958658"/>
            <a:ext cx="9746296" cy="19107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EFF4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"/>
          <p:cNvSpPr txBox="1">
            <a:spLocks noGrp="1"/>
          </p:cNvSpPr>
          <p:nvPr>
            <p:ph type="title"/>
          </p:nvPr>
        </p:nvSpPr>
        <p:spPr>
          <a:xfrm>
            <a:off x="841265" y="111398"/>
            <a:ext cx="21856800" cy="1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>
                <a:solidFill>
                  <a:srgbClr val="FFFFFF"/>
                </a:solidFill>
              </a:rPr>
              <a:t>登録の手順（TUNAG IDによる登録）</a:t>
            </a:r>
            <a:endParaRPr/>
          </a:p>
        </p:txBody>
      </p:sp>
      <p:sp>
        <p:nvSpPr>
          <p:cNvPr id="410" name="Google Shape;410;p1"/>
          <p:cNvSpPr txBox="1"/>
          <p:nvPr/>
        </p:nvSpPr>
        <p:spPr>
          <a:xfrm>
            <a:off x="404699" y="1692560"/>
            <a:ext cx="3674111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アプリを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ダウンロードします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"/>
          <p:cNvSpPr txBox="1"/>
          <p:nvPr/>
        </p:nvSpPr>
        <p:spPr>
          <a:xfrm>
            <a:off x="5509685" y="1624068"/>
            <a:ext cx="11275061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TUNAG ID・初期パスワードで初回ログインを行い、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初期パスワードをご自身のオリジナルパスワードに変更します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"/>
          <p:cNvSpPr txBox="1"/>
          <p:nvPr/>
        </p:nvSpPr>
        <p:spPr>
          <a:xfrm>
            <a:off x="18215622" y="2003710"/>
            <a:ext cx="5643881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顔写真を登録して利用スタート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3" name="Google Shape;413;p1"/>
          <p:cNvGrpSpPr/>
          <p:nvPr/>
        </p:nvGrpSpPr>
        <p:grpSpPr>
          <a:xfrm>
            <a:off x="311771" y="4577550"/>
            <a:ext cx="4341286" cy="2568389"/>
            <a:chOff x="0" y="0"/>
            <a:chExt cx="4341284" cy="2568388"/>
          </a:xfrm>
        </p:grpSpPr>
        <p:pic>
          <p:nvPicPr>
            <p:cNvPr id="414" name="Google Shape;414;p1" descr="Google Shape;126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5848" y="0"/>
              <a:ext cx="1528981" cy="528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1" descr="Google Shape;127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16540" y="12515"/>
              <a:ext cx="1585252" cy="521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1" descr="Google Shape;128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89626"/>
              <a:ext cx="1878755" cy="187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1" descr="Google Shape;129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62527" y="689626"/>
              <a:ext cx="1878757" cy="18787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8" name="Google Shape;418;p1"/>
          <p:cNvSpPr txBox="1"/>
          <p:nvPr/>
        </p:nvSpPr>
        <p:spPr>
          <a:xfrm>
            <a:off x="7951601" y="3538673"/>
            <a:ext cx="841179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</a:rPr>
              <a:t>ID 　：tunagXXXX-</a:t>
            </a:r>
            <a:r>
              <a:rPr lang="en-US" sz="4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xxxx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</a:rPr>
              <a:t>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Pass：XXXXxxxx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"/>
          <p:cNvSpPr txBox="1"/>
          <p:nvPr/>
        </p:nvSpPr>
        <p:spPr>
          <a:xfrm>
            <a:off x="11909900" y="4267060"/>
            <a:ext cx="1130301" cy="63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4E2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B4E2"/>
                </a:solidFill>
                <a:latin typeface="Arial"/>
                <a:ea typeface="Arial"/>
                <a:cs typeface="Arial"/>
                <a:sym typeface="Arial"/>
              </a:rPr>
              <a:t>企業ID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4E2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B4E2"/>
                </a:solidFill>
                <a:latin typeface="Arial"/>
                <a:ea typeface="Arial"/>
                <a:cs typeface="Arial"/>
                <a:sym typeface="Arial"/>
              </a:rPr>
              <a:t>※弊社指定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"/>
          <p:cNvSpPr txBox="1"/>
          <p:nvPr/>
        </p:nvSpPr>
        <p:spPr>
          <a:xfrm>
            <a:off x="13420334" y="4406760"/>
            <a:ext cx="1892301" cy="35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8717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87171"/>
                </a:solidFill>
                <a:latin typeface="Arial"/>
                <a:ea typeface="Arial"/>
                <a:cs typeface="Arial"/>
                <a:sym typeface="Arial"/>
              </a:rPr>
              <a:t>従業員番号など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"/>
          <p:cNvSpPr txBox="1"/>
          <p:nvPr/>
        </p:nvSpPr>
        <p:spPr>
          <a:xfrm>
            <a:off x="10191393" y="5827752"/>
            <a:ext cx="1130301" cy="35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8717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87171"/>
                </a:solidFill>
                <a:latin typeface="Arial"/>
                <a:ea typeface="Arial"/>
                <a:cs typeface="Arial"/>
                <a:sym typeface="Arial"/>
              </a:rPr>
              <a:t>社名など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"/>
          <p:cNvSpPr txBox="1"/>
          <p:nvPr/>
        </p:nvSpPr>
        <p:spPr>
          <a:xfrm>
            <a:off x="11523591" y="5833856"/>
            <a:ext cx="1638301" cy="35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8717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87171"/>
                </a:solidFill>
                <a:latin typeface="Arial"/>
                <a:ea typeface="Arial"/>
                <a:cs typeface="Arial"/>
                <a:sym typeface="Arial"/>
              </a:rPr>
              <a:t>生年月日など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3" name="Google Shape;423;p1"/>
          <p:cNvCxnSpPr/>
          <p:nvPr/>
        </p:nvCxnSpPr>
        <p:spPr>
          <a:xfrm>
            <a:off x="11799969" y="4233925"/>
            <a:ext cx="1638301" cy="1"/>
          </a:xfrm>
          <a:prstGeom prst="straightConnector1">
            <a:avLst/>
          </a:prstGeom>
          <a:noFill/>
          <a:ln w="63500" cap="flat" cmpd="sng">
            <a:solidFill>
              <a:srgbClr val="00B4E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4" name="Google Shape;424;p1"/>
          <p:cNvCxnSpPr/>
          <p:nvPr/>
        </p:nvCxnSpPr>
        <p:spPr>
          <a:xfrm>
            <a:off x="9994543" y="5722967"/>
            <a:ext cx="1664751" cy="1"/>
          </a:xfrm>
          <a:prstGeom prst="straightConnector1">
            <a:avLst/>
          </a:prstGeom>
          <a:noFill/>
          <a:ln w="63500" cap="flat" cmpd="sng">
            <a:solidFill>
              <a:srgbClr val="F87171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5" name="Google Shape;425;p1"/>
          <p:cNvCxnSpPr/>
          <p:nvPr/>
        </p:nvCxnSpPr>
        <p:spPr>
          <a:xfrm>
            <a:off x="11731159" y="5722967"/>
            <a:ext cx="1280105" cy="1"/>
          </a:xfrm>
          <a:prstGeom prst="straightConnector1">
            <a:avLst/>
          </a:prstGeom>
          <a:noFill/>
          <a:ln w="63500" cap="flat" cmpd="sng">
            <a:solidFill>
              <a:srgbClr val="F87171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6" name="Google Shape;426;p1"/>
          <p:cNvCxnSpPr/>
          <p:nvPr/>
        </p:nvCxnSpPr>
        <p:spPr>
          <a:xfrm>
            <a:off x="13644222" y="4233925"/>
            <a:ext cx="1342923" cy="1"/>
          </a:xfrm>
          <a:prstGeom prst="straightConnector1">
            <a:avLst/>
          </a:prstGeom>
          <a:noFill/>
          <a:ln w="63500" cap="flat" cmpd="sng">
            <a:solidFill>
              <a:srgbClr val="F87171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7" name="Google Shape;427;p1"/>
          <p:cNvCxnSpPr/>
          <p:nvPr/>
        </p:nvCxnSpPr>
        <p:spPr>
          <a:xfrm>
            <a:off x="9958424" y="4233925"/>
            <a:ext cx="1786738" cy="1"/>
          </a:xfrm>
          <a:prstGeom prst="straightConnector1">
            <a:avLst/>
          </a:prstGeom>
          <a:noFill/>
          <a:ln w="63500" cap="flat" cmpd="sng">
            <a:solidFill>
              <a:srgbClr val="00B4E2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28" name="Google Shape;428;p1"/>
          <p:cNvSpPr txBox="1"/>
          <p:nvPr/>
        </p:nvSpPr>
        <p:spPr>
          <a:xfrm>
            <a:off x="10540643" y="4406760"/>
            <a:ext cx="622301" cy="35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4E2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B4E2"/>
                </a:solidFill>
                <a:latin typeface="Arial"/>
                <a:ea typeface="Arial"/>
                <a:cs typeface="Arial"/>
                <a:sym typeface="Arial"/>
              </a:rPr>
              <a:t>固定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9" name="Google Shape;429;p1"/>
          <p:cNvGrpSpPr/>
          <p:nvPr/>
        </p:nvGrpSpPr>
        <p:grpSpPr>
          <a:xfrm>
            <a:off x="20031989" y="4043520"/>
            <a:ext cx="3462217" cy="3225803"/>
            <a:chOff x="0" y="0"/>
            <a:chExt cx="3462215" cy="3225801"/>
          </a:xfrm>
        </p:grpSpPr>
        <p:pic>
          <p:nvPicPr>
            <p:cNvPr id="430" name="Google Shape;430;p1" descr="Google Shape;355;p25"/>
            <p:cNvPicPr preferRelativeResize="0"/>
            <p:nvPr/>
          </p:nvPicPr>
          <p:blipFill rotWithShape="1">
            <a:blip r:embed="rId7">
              <a:alphaModFix/>
            </a:blip>
            <a:srcRect l="33919" t="10549" r="31851" b="71521"/>
            <a:stretch/>
          </p:blipFill>
          <p:spPr>
            <a:xfrm>
              <a:off x="0" y="0"/>
              <a:ext cx="3462215" cy="3225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1" name="Google Shape;431;p1"/>
            <p:cNvSpPr/>
            <p:nvPr/>
          </p:nvSpPr>
          <p:spPr>
            <a:xfrm>
              <a:off x="407127" y="360193"/>
              <a:ext cx="2448128" cy="2448129"/>
            </a:xfrm>
            <a:prstGeom prst="ellipse">
              <a:avLst/>
            </a:prstGeom>
            <a:noFill/>
            <a:ln w="12700" cap="flat" cmpd="sng">
              <a:solidFill>
                <a:srgbClr val="A6AAA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2" name="Google Shape;432;p1"/>
          <p:cNvSpPr txBox="1"/>
          <p:nvPr/>
        </p:nvSpPr>
        <p:spPr>
          <a:xfrm>
            <a:off x="17940304" y="3375840"/>
            <a:ext cx="7459319" cy="44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◎ 理想的な写真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"/>
          <p:cNvSpPr txBox="1"/>
          <p:nvPr/>
        </p:nvSpPr>
        <p:spPr>
          <a:xfrm>
            <a:off x="18141466" y="7383764"/>
            <a:ext cx="7459318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顔がはっきりわかります。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4" name="Google Shape;434;p1"/>
          <p:cNvGrpSpPr/>
          <p:nvPr/>
        </p:nvGrpSpPr>
        <p:grpSpPr>
          <a:xfrm>
            <a:off x="19999618" y="9628792"/>
            <a:ext cx="1562127" cy="1472372"/>
            <a:chOff x="0" y="0"/>
            <a:chExt cx="1562126" cy="1472370"/>
          </a:xfrm>
        </p:grpSpPr>
        <p:pic>
          <p:nvPicPr>
            <p:cNvPr id="435" name="Google Shape;435;p1" descr="Google Shape;358;p25"/>
            <p:cNvPicPr preferRelativeResize="0"/>
            <p:nvPr/>
          </p:nvPicPr>
          <p:blipFill rotWithShape="1">
            <a:blip r:embed="rId8">
              <a:alphaModFix/>
            </a:blip>
            <a:srcRect l="33038" t="10720" r="33036" b="71302"/>
            <a:stretch/>
          </p:blipFill>
          <p:spPr>
            <a:xfrm>
              <a:off x="0" y="0"/>
              <a:ext cx="1562126" cy="14723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" name="Google Shape;436;p1"/>
            <p:cNvSpPr/>
            <p:nvPr/>
          </p:nvSpPr>
          <p:spPr>
            <a:xfrm>
              <a:off x="209390" y="139855"/>
              <a:ext cx="1132008" cy="1132008"/>
            </a:xfrm>
            <a:prstGeom prst="ellipse">
              <a:avLst/>
            </a:prstGeom>
            <a:noFill/>
            <a:ln w="12700" cap="flat" cmpd="sng">
              <a:solidFill>
                <a:srgbClr val="A6AAA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7" name="Google Shape;437;p1"/>
          <p:cNvGrpSpPr/>
          <p:nvPr/>
        </p:nvGrpSpPr>
        <p:grpSpPr>
          <a:xfrm>
            <a:off x="21944689" y="9659945"/>
            <a:ext cx="1562128" cy="1410066"/>
            <a:chOff x="0" y="0"/>
            <a:chExt cx="1562126" cy="1410065"/>
          </a:xfrm>
        </p:grpSpPr>
        <p:pic>
          <p:nvPicPr>
            <p:cNvPr id="438" name="Google Shape;438;p1" descr="Google Shape;361;p25"/>
            <p:cNvPicPr preferRelativeResize="0"/>
            <p:nvPr/>
          </p:nvPicPr>
          <p:blipFill rotWithShape="1">
            <a:blip r:embed="rId9">
              <a:alphaModFix/>
            </a:blip>
            <a:srcRect l="32947" t="10823" r="32947" b="71866"/>
            <a:stretch/>
          </p:blipFill>
          <p:spPr>
            <a:xfrm>
              <a:off x="0" y="0"/>
              <a:ext cx="1562126" cy="141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p1"/>
            <p:cNvSpPr/>
            <p:nvPr/>
          </p:nvSpPr>
          <p:spPr>
            <a:xfrm>
              <a:off x="222446" y="132110"/>
              <a:ext cx="1117159" cy="1117158"/>
            </a:xfrm>
            <a:prstGeom prst="ellipse">
              <a:avLst/>
            </a:prstGeom>
            <a:noFill/>
            <a:ln w="12700" cap="flat" cmpd="sng">
              <a:solidFill>
                <a:srgbClr val="A6AAA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"/>
          <p:cNvSpPr txBox="1"/>
          <p:nvPr/>
        </p:nvSpPr>
        <p:spPr>
          <a:xfrm>
            <a:off x="17777260" y="8937039"/>
            <a:ext cx="7459319" cy="44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× NGな写真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"/>
          <p:cNvSpPr txBox="1"/>
          <p:nvPr/>
        </p:nvSpPr>
        <p:spPr>
          <a:xfrm>
            <a:off x="17960058" y="11180774"/>
            <a:ext cx="7459319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顔がはっきりと分からない写真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人が多く自分を認識できない写真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は推奨できません。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"/>
          <p:cNvSpPr/>
          <p:nvPr/>
        </p:nvSpPr>
        <p:spPr>
          <a:xfrm>
            <a:off x="6495446" y="7593343"/>
            <a:ext cx="584456" cy="252791"/>
          </a:xfrm>
          <a:prstGeom prst="rect">
            <a:avLst/>
          </a:prstGeom>
          <a:solidFill>
            <a:srgbClr val="ECEEE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D09542F8-A869-D81B-8069-4076ED286C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36489"/>
          <a:stretch/>
        </p:blipFill>
        <p:spPr>
          <a:xfrm>
            <a:off x="5672709" y="7865039"/>
            <a:ext cx="4800600" cy="5880063"/>
          </a:xfrm>
          <a:prstGeom prst="rect">
            <a:avLst/>
          </a:prstGeom>
        </p:spPr>
      </p:pic>
      <p:pic>
        <p:nvPicPr>
          <p:cNvPr id="447" name="Google Shape;447;p1"/>
          <p:cNvPicPr preferRelativeResize="0"/>
          <p:nvPr/>
        </p:nvPicPr>
        <p:blipFill rotWithShape="1">
          <a:blip r:embed="rId11">
            <a:alphaModFix/>
          </a:blip>
          <a:srcRect l="-6539" r="6540" b="35115"/>
          <a:stretch/>
        </p:blipFill>
        <p:spPr>
          <a:xfrm>
            <a:off x="8886875" y="7248750"/>
            <a:ext cx="5081075" cy="646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"/>
          <p:cNvPicPr preferRelativeResize="0"/>
          <p:nvPr/>
        </p:nvPicPr>
        <p:blipFill rotWithShape="1">
          <a:blip r:embed="rId12">
            <a:alphaModFix/>
          </a:blip>
          <a:srcRect b="20521"/>
          <a:stretch/>
        </p:blipFill>
        <p:spPr>
          <a:xfrm>
            <a:off x="12919325" y="6300325"/>
            <a:ext cx="4857926" cy="7415677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"/>
          <p:cNvSpPr/>
          <p:nvPr/>
        </p:nvSpPr>
        <p:spPr>
          <a:xfrm>
            <a:off x="6254715" y="10334651"/>
            <a:ext cx="3030889" cy="735359"/>
          </a:xfrm>
          <a:prstGeom prst="rect">
            <a:avLst/>
          </a:prstGeom>
          <a:noFill/>
          <a:ln w="63500" cap="flat" cmpd="sng">
            <a:solidFill>
              <a:srgbClr val="F871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"/>
          <p:cNvSpPr/>
          <p:nvPr/>
        </p:nvSpPr>
        <p:spPr>
          <a:xfrm>
            <a:off x="6284649" y="11609148"/>
            <a:ext cx="3000955" cy="735359"/>
          </a:xfrm>
          <a:prstGeom prst="rect">
            <a:avLst/>
          </a:prstGeom>
          <a:noFill/>
          <a:ln w="63500" cap="flat" cmpd="sng">
            <a:solidFill>
              <a:srgbClr val="F871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"/>
          <p:cNvSpPr/>
          <p:nvPr/>
        </p:nvSpPr>
        <p:spPr>
          <a:xfrm>
            <a:off x="9692937" y="10350633"/>
            <a:ext cx="3347264" cy="735359"/>
          </a:xfrm>
          <a:prstGeom prst="rect">
            <a:avLst/>
          </a:prstGeom>
          <a:noFill/>
          <a:ln w="63500" cap="flat" cmpd="sng">
            <a:solidFill>
              <a:srgbClr val="F871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"/>
          <p:cNvSpPr/>
          <p:nvPr/>
        </p:nvSpPr>
        <p:spPr>
          <a:xfrm>
            <a:off x="9740712" y="11568120"/>
            <a:ext cx="3347265" cy="577165"/>
          </a:xfrm>
          <a:prstGeom prst="rect">
            <a:avLst/>
          </a:prstGeom>
          <a:noFill/>
          <a:ln w="63500" cap="flat" cmpd="sng">
            <a:solidFill>
              <a:srgbClr val="F871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23;p3">
            <a:extLst>
              <a:ext uri="{FF2B5EF4-FFF2-40B4-BE49-F238E27FC236}">
                <a16:creationId xmlns:a16="http://schemas.microsoft.com/office/drawing/2014/main" id="{1DC67389-7FCD-E1BB-E1E8-2A995BD09BF5}"/>
              </a:ext>
            </a:extLst>
          </p:cNvPr>
          <p:cNvSpPr txBox="1"/>
          <p:nvPr/>
        </p:nvSpPr>
        <p:spPr>
          <a:xfrm>
            <a:off x="197879" y="7702697"/>
            <a:ext cx="5138859" cy="426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63500" rIns="63500" bIns="63500" anchor="t" anchorCtr="0">
            <a:spAutoFit/>
          </a:bodyPr>
          <a:lstStyle/>
          <a:p>
            <a:pPr marL="240631" marR="0" lvl="0" indent="-240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Kosugi Maru"/>
              <a:buChar char="※"/>
            </a:pP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スマートフォンの場合</a:t>
            </a:r>
            <a: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、</a:t>
            </a:r>
            <a:b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上のQRコードを読み込むか</a:t>
            </a:r>
            <a: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、</a:t>
            </a:r>
            <a:b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各アプリストアから「TUNAG」と検索ください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0631" marR="0" lvl="0" indent="-24063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Kosugi Maru"/>
              <a:buChar char="※"/>
            </a:pP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PCの場合、Webブラウザ</a:t>
            </a:r>
            <a:b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（Google </a:t>
            </a: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Chrome等</a:t>
            </a:r>
            <a:r>
              <a:rPr lang="en-US" sz="2400" b="0" i="0" u="none" strike="noStrike" cap="none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）から</a:t>
            </a: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「TUNAG</a:t>
            </a:r>
            <a: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 </a:t>
            </a: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ログイン」と</a:t>
            </a:r>
            <a:b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検索ください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"/>
          <p:cNvSpPr/>
          <p:nvPr/>
        </p:nvSpPr>
        <p:spPr>
          <a:xfrm rot="5402373">
            <a:off x="9165088" y="4912650"/>
            <a:ext cx="9793512" cy="59987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3"/>
                </a:moveTo>
                <a:lnTo>
                  <a:pt x="21600" y="0"/>
                </a:lnTo>
                <a:lnTo>
                  <a:pt x="21600" y="21597"/>
                </a:lnTo>
                <a:lnTo>
                  <a:pt x="0" y="21600"/>
                </a:lnTo>
                <a:close/>
              </a:path>
            </a:pathLst>
          </a:custGeom>
          <a:solidFill>
            <a:srgbClr val="D1E3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"/>
          <p:cNvSpPr/>
          <p:nvPr/>
        </p:nvSpPr>
        <p:spPr>
          <a:xfrm rot="5402373">
            <a:off x="7127826" y="6971685"/>
            <a:ext cx="9742787" cy="19100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"/>
          <p:cNvSpPr/>
          <p:nvPr/>
        </p:nvSpPr>
        <p:spPr>
          <a:xfrm rot="5402373">
            <a:off x="2669268" y="4942941"/>
            <a:ext cx="9794614" cy="59330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3"/>
                </a:moveTo>
                <a:lnTo>
                  <a:pt x="21600" y="0"/>
                </a:lnTo>
                <a:lnTo>
                  <a:pt x="21600" y="21597"/>
                </a:lnTo>
                <a:lnTo>
                  <a:pt x="0" y="21600"/>
                </a:lnTo>
                <a:close/>
              </a:path>
            </a:pathLst>
          </a:custGeom>
          <a:solidFill>
            <a:srgbClr val="DAE9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"/>
          <p:cNvSpPr/>
          <p:nvPr/>
        </p:nvSpPr>
        <p:spPr>
          <a:xfrm rot="5402373">
            <a:off x="6603747" y="6946582"/>
            <a:ext cx="9742786" cy="19100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DAE9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"/>
          <p:cNvSpPr/>
          <p:nvPr/>
        </p:nvSpPr>
        <p:spPr>
          <a:xfrm rot="5402373">
            <a:off x="16540227" y="4097221"/>
            <a:ext cx="9740179" cy="76260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" y="2"/>
                </a:moveTo>
                <a:lnTo>
                  <a:pt x="21600" y="0"/>
                </a:lnTo>
                <a:lnTo>
                  <a:pt x="21599" y="21598"/>
                </a:lnTo>
                <a:lnTo>
                  <a:pt x="0" y="21600"/>
                </a:lnTo>
                <a:close/>
              </a:path>
            </a:pathLst>
          </a:custGeom>
          <a:solidFill>
            <a:srgbClr val="B5DCE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"/>
          <p:cNvSpPr/>
          <p:nvPr/>
        </p:nvSpPr>
        <p:spPr>
          <a:xfrm rot="5402373">
            <a:off x="13681977" y="6957272"/>
            <a:ext cx="9742786" cy="19100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"/>
          <p:cNvSpPr/>
          <p:nvPr/>
        </p:nvSpPr>
        <p:spPr>
          <a:xfrm rot="5402373">
            <a:off x="702653" y="6956313"/>
            <a:ext cx="9742786" cy="19100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"/>
          <p:cNvSpPr/>
          <p:nvPr/>
        </p:nvSpPr>
        <p:spPr>
          <a:xfrm rot="5402373">
            <a:off x="-3267051" y="5462809"/>
            <a:ext cx="9750719" cy="48952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" y="0"/>
                </a:moveTo>
                <a:lnTo>
                  <a:pt x="21600" y="1"/>
                </a:lnTo>
                <a:lnTo>
                  <a:pt x="21598" y="21600"/>
                </a:lnTo>
                <a:lnTo>
                  <a:pt x="0" y="21599"/>
                </a:lnTo>
                <a:close/>
              </a:path>
            </a:pathLst>
          </a:custGeom>
          <a:solidFill>
            <a:srgbClr val="EFF4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2"/>
          <p:cNvSpPr/>
          <p:nvPr/>
        </p:nvSpPr>
        <p:spPr>
          <a:xfrm rot="5402373">
            <a:off x="137336" y="6958658"/>
            <a:ext cx="9746296" cy="19107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EFF4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p2"/>
          <p:cNvGrpSpPr/>
          <p:nvPr/>
        </p:nvGrpSpPr>
        <p:grpSpPr>
          <a:xfrm>
            <a:off x="20031989" y="4043520"/>
            <a:ext cx="3462217" cy="3225803"/>
            <a:chOff x="0" y="0"/>
            <a:chExt cx="3462215" cy="3225801"/>
          </a:xfrm>
        </p:grpSpPr>
        <p:pic>
          <p:nvPicPr>
            <p:cNvPr id="465" name="Google Shape;465;p2" descr="Google Shape;355;p25"/>
            <p:cNvPicPr preferRelativeResize="0"/>
            <p:nvPr/>
          </p:nvPicPr>
          <p:blipFill rotWithShape="1">
            <a:blip r:embed="rId3">
              <a:alphaModFix/>
            </a:blip>
            <a:srcRect l="33919" t="10549" r="31851" b="71521"/>
            <a:stretch/>
          </p:blipFill>
          <p:spPr>
            <a:xfrm>
              <a:off x="0" y="0"/>
              <a:ext cx="3462215" cy="3225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2"/>
            <p:cNvSpPr/>
            <p:nvPr/>
          </p:nvSpPr>
          <p:spPr>
            <a:xfrm>
              <a:off x="407127" y="360193"/>
              <a:ext cx="2448128" cy="2448129"/>
            </a:xfrm>
            <a:prstGeom prst="ellipse">
              <a:avLst/>
            </a:prstGeom>
            <a:noFill/>
            <a:ln w="12700" cap="flat" cmpd="sng">
              <a:solidFill>
                <a:srgbClr val="A6AAA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7" name="Google Shape;467;p2"/>
          <p:cNvSpPr txBox="1"/>
          <p:nvPr/>
        </p:nvSpPr>
        <p:spPr>
          <a:xfrm>
            <a:off x="17940304" y="3375840"/>
            <a:ext cx="7459319" cy="44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◎ 理想的な写真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"/>
          <p:cNvSpPr txBox="1"/>
          <p:nvPr/>
        </p:nvSpPr>
        <p:spPr>
          <a:xfrm>
            <a:off x="18141466" y="7383764"/>
            <a:ext cx="7459318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顔がはっきりわかります。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9" name="Google Shape;469;p2"/>
          <p:cNvGrpSpPr/>
          <p:nvPr/>
        </p:nvGrpSpPr>
        <p:grpSpPr>
          <a:xfrm>
            <a:off x="19999618" y="9628792"/>
            <a:ext cx="1562127" cy="1472372"/>
            <a:chOff x="0" y="0"/>
            <a:chExt cx="1562126" cy="1472370"/>
          </a:xfrm>
        </p:grpSpPr>
        <p:pic>
          <p:nvPicPr>
            <p:cNvPr id="470" name="Google Shape;470;p2" descr="Google Shape;358;p25"/>
            <p:cNvPicPr preferRelativeResize="0"/>
            <p:nvPr/>
          </p:nvPicPr>
          <p:blipFill rotWithShape="1">
            <a:blip r:embed="rId4">
              <a:alphaModFix/>
            </a:blip>
            <a:srcRect l="33038" t="10720" r="33036" b="71302"/>
            <a:stretch/>
          </p:blipFill>
          <p:spPr>
            <a:xfrm>
              <a:off x="0" y="0"/>
              <a:ext cx="1562126" cy="14723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p2"/>
            <p:cNvSpPr/>
            <p:nvPr/>
          </p:nvSpPr>
          <p:spPr>
            <a:xfrm>
              <a:off x="209390" y="139855"/>
              <a:ext cx="1132008" cy="1132008"/>
            </a:xfrm>
            <a:prstGeom prst="ellipse">
              <a:avLst/>
            </a:prstGeom>
            <a:noFill/>
            <a:ln w="12700" cap="flat" cmpd="sng">
              <a:solidFill>
                <a:srgbClr val="A6AAA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2"/>
          <p:cNvGrpSpPr/>
          <p:nvPr/>
        </p:nvGrpSpPr>
        <p:grpSpPr>
          <a:xfrm>
            <a:off x="21944689" y="9659945"/>
            <a:ext cx="1562128" cy="1410066"/>
            <a:chOff x="0" y="0"/>
            <a:chExt cx="1562126" cy="1410065"/>
          </a:xfrm>
        </p:grpSpPr>
        <p:pic>
          <p:nvPicPr>
            <p:cNvPr id="473" name="Google Shape;473;p2" descr="Google Shape;361;p25"/>
            <p:cNvPicPr preferRelativeResize="0"/>
            <p:nvPr/>
          </p:nvPicPr>
          <p:blipFill rotWithShape="1">
            <a:blip r:embed="rId5">
              <a:alphaModFix/>
            </a:blip>
            <a:srcRect l="32947" t="10823" r="32947" b="71866"/>
            <a:stretch/>
          </p:blipFill>
          <p:spPr>
            <a:xfrm>
              <a:off x="0" y="0"/>
              <a:ext cx="1562126" cy="141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4" name="Google Shape;474;p2"/>
            <p:cNvSpPr/>
            <p:nvPr/>
          </p:nvSpPr>
          <p:spPr>
            <a:xfrm>
              <a:off x="222446" y="132110"/>
              <a:ext cx="1117159" cy="1117158"/>
            </a:xfrm>
            <a:prstGeom prst="ellipse">
              <a:avLst/>
            </a:prstGeom>
            <a:noFill/>
            <a:ln w="12700" cap="flat" cmpd="sng">
              <a:solidFill>
                <a:srgbClr val="A6AAA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Google Shape;475;p2"/>
          <p:cNvSpPr txBox="1"/>
          <p:nvPr/>
        </p:nvSpPr>
        <p:spPr>
          <a:xfrm>
            <a:off x="17777260" y="8937039"/>
            <a:ext cx="7459319" cy="44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× NGな写真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"/>
          <p:cNvSpPr txBox="1"/>
          <p:nvPr/>
        </p:nvSpPr>
        <p:spPr>
          <a:xfrm>
            <a:off x="17960058" y="11180774"/>
            <a:ext cx="7459319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顔がはっきりと分からない写真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人が多く自分を認識できない写真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は推奨できません。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"/>
          <p:cNvSpPr/>
          <p:nvPr/>
        </p:nvSpPr>
        <p:spPr>
          <a:xfrm rot="5402373">
            <a:off x="13134601" y="6955611"/>
            <a:ext cx="9742786" cy="19100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D1E3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"/>
          <p:cNvSpPr txBox="1">
            <a:spLocks noGrp="1"/>
          </p:cNvSpPr>
          <p:nvPr>
            <p:ph type="title"/>
          </p:nvPr>
        </p:nvSpPr>
        <p:spPr>
          <a:xfrm>
            <a:off x="841265" y="111398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>
                <a:solidFill>
                  <a:srgbClr val="FFFFFF"/>
                </a:solidFill>
              </a:rPr>
              <a:t>登録の手順（メールアドレスによる登録）</a:t>
            </a:r>
            <a:endParaRPr/>
          </a:p>
        </p:txBody>
      </p:sp>
      <p:sp>
        <p:nvSpPr>
          <p:cNvPr id="479" name="Google Shape;479;p2"/>
          <p:cNvSpPr txBox="1"/>
          <p:nvPr/>
        </p:nvSpPr>
        <p:spPr>
          <a:xfrm>
            <a:off x="12155876" y="1692560"/>
            <a:ext cx="4832351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アプリをダウンロードして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ログインします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"/>
          <p:cNvSpPr txBox="1"/>
          <p:nvPr/>
        </p:nvSpPr>
        <p:spPr>
          <a:xfrm>
            <a:off x="18215622" y="2003710"/>
            <a:ext cx="5643881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顔写真を登録して利用スタート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1" name="Google Shape;481;p2"/>
          <p:cNvGrpSpPr/>
          <p:nvPr/>
        </p:nvGrpSpPr>
        <p:grpSpPr>
          <a:xfrm>
            <a:off x="12973987" y="4684030"/>
            <a:ext cx="4341285" cy="2568389"/>
            <a:chOff x="0" y="0"/>
            <a:chExt cx="4341284" cy="2568388"/>
          </a:xfrm>
        </p:grpSpPr>
        <p:pic>
          <p:nvPicPr>
            <p:cNvPr id="482" name="Google Shape;482;p2" descr="Google Shape;126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5848" y="0"/>
              <a:ext cx="1528981" cy="528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2" descr="Google Shape;127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16540" y="12515"/>
              <a:ext cx="1585252" cy="521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2" descr="Google Shape;128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689626"/>
              <a:ext cx="1878755" cy="187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2" descr="Google Shape;129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462527" y="689626"/>
              <a:ext cx="1878757" cy="18787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6" name="Google Shape;486;p2"/>
          <p:cNvSpPr txBox="1"/>
          <p:nvPr/>
        </p:nvSpPr>
        <p:spPr>
          <a:xfrm>
            <a:off x="1024194" y="1692560"/>
            <a:ext cx="2508251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招待メールを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確認します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"/>
          <p:cNvSpPr txBox="1"/>
          <p:nvPr/>
        </p:nvSpPr>
        <p:spPr>
          <a:xfrm>
            <a:off x="6116685" y="1692560"/>
            <a:ext cx="4108451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ご自身のパスワードを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設定します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"/>
          <p:cNvSpPr txBox="1"/>
          <p:nvPr/>
        </p:nvSpPr>
        <p:spPr>
          <a:xfrm>
            <a:off x="12982749" y="7746145"/>
            <a:ext cx="5138859" cy="426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63500" rIns="63500" bIns="63500" anchor="t" anchorCtr="0">
            <a:spAutoFit/>
          </a:bodyPr>
          <a:lstStyle/>
          <a:p>
            <a:pPr marL="240631" marR="0" lvl="0" indent="-240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Kosugi Maru"/>
              <a:buChar char="※"/>
            </a:pPr>
            <a: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スマートフォンの場合、</a:t>
            </a:r>
            <a:b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上のQRコードを読み込むか、</a:t>
            </a:r>
            <a:b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各アプリストアから「TUNAG」と検索ください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0631" marR="0" lvl="0" indent="-24063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Kosugi Maru"/>
              <a:buChar char="※"/>
            </a:pPr>
            <a: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PCの場合、Webブラウザ</a:t>
            </a:r>
            <a:b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（Google Chrome等</a:t>
            </a:r>
            <a:r>
              <a:rPr lang="en-US"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）から</a:t>
            </a:r>
            <a: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「TUNAG ログイン」と</a:t>
            </a:r>
            <a:b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検索ください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5211" y="3054650"/>
            <a:ext cx="10277665" cy="852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"/>
          <p:cNvSpPr/>
          <p:nvPr/>
        </p:nvSpPr>
        <p:spPr>
          <a:xfrm rot="5402373">
            <a:off x="16540227" y="4097221"/>
            <a:ext cx="9740179" cy="76260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" y="2"/>
                </a:moveTo>
                <a:lnTo>
                  <a:pt x="21600" y="0"/>
                </a:lnTo>
                <a:lnTo>
                  <a:pt x="21599" y="21598"/>
                </a:lnTo>
                <a:lnTo>
                  <a:pt x="0" y="21600"/>
                </a:lnTo>
                <a:close/>
              </a:path>
            </a:pathLst>
          </a:custGeom>
          <a:solidFill>
            <a:srgbClr val="B5DCE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"/>
          <p:cNvSpPr/>
          <p:nvPr/>
        </p:nvSpPr>
        <p:spPr>
          <a:xfrm rot="5402373">
            <a:off x="13681977" y="6957272"/>
            <a:ext cx="9742786" cy="19100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"/>
          <p:cNvSpPr/>
          <p:nvPr/>
        </p:nvSpPr>
        <p:spPr>
          <a:xfrm rot="5402373">
            <a:off x="5958935" y="1861524"/>
            <a:ext cx="9782320" cy="120981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3"/>
                </a:moveTo>
                <a:lnTo>
                  <a:pt x="21600" y="0"/>
                </a:lnTo>
                <a:lnTo>
                  <a:pt x="21600" y="21597"/>
                </a:lnTo>
                <a:lnTo>
                  <a:pt x="0" y="21600"/>
                </a:lnTo>
                <a:close/>
              </a:path>
            </a:pathLst>
          </a:custGeom>
          <a:solidFill>
            <a:srgbClr val="D1E3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"/>
          <p:cNvSpPr/>
          <p:nvPr/>
        </p:nvSpPr>
        <p:spPr>
          <a:xfrm rot="5402373">
            <a:off x="12972576" y="6956313"/>
            <a:ext cx="9742786" cy="19100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D1E3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"/>
          <p:cNvSpPr/>
          <p:nvPr/>
        </p:nvSpPr>
        <p:spPr>
          <a:xfrm rot="5402373">
            <a:off x="893153" y="6956313"/>
            <a:ext cx="9742786" cy="19100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635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"/>
          <p:cNvSpPr/>
          <p:nvPr/>
        </p:nvSpPr>
        <p:spPr>
          <a:xfrm rot="5402373">
            <a:off x="-3267051" y="5462809"/>
            <a:ext cx="9750719" cy="48952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" y="0"/>
                </a:moveTo>
                <a:lnTo>
                  <a:pt x="21600" y="1"/>
                </a:lnTo>
                <a:lnTo>
                  <a:pt x="21598" y="21600"/>
                </a:lnTo>
                <a:lnTo>
                  <a:pt x="0" y="21599"/>
                </a:lnTo>
                <a:close/>
              </a:path>
            </a:pathLst>
          </a:custGeom>
          <a:solidFill>
            <a:srgbClr val="EFF4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"/>
          <p:cNvSpPr/>
          <p:nvPr/>
        </p:nvSpPr>
        <p:spPr>
          <a:xfrm rot="5402373">
            <a:off x="137336" y="6958658"/>
            <a:ext cx="9746296" cy="19107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595"/>
                </a:lnTo>
                <a:lnTo>
                  <a:pt x="0" y="21600"/>
                </a:lnTo>
                <a:close/>
              </a:path>
            </a:pathLst>
          </a:custGeom>
          <a:solidFill>
            <a:srgbClr val="EFF4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1" name="Google Shape;501;p3"/>
          <p:cNvGrpSpPr/>
          <p:nvPr/>
        </p:nvGrpSpPr>
        <p:grpSpPr>
          <a:xfrm>
            <a:off x="20031989" y="4043520"/>
            <a:ext cx="3462217" cy="3225803"/>
            <a:chOff x="0" y="0"/>
            <a:chExt cx="3462215" cy="3225801"/>
          </a:xfrm>
        </p:grpSpPr>
        <p:pic>
          <p:nvPicPr>
            <p:cNvPr id="502" name="Google Shape;502;p3" descr="Google Shape;355;p25"/>
            <p:cNvPicPr preferRelativeResize="0"/>
            <p:nvPr/>
          </p:nvPicPr>
          <p:blipFill rotWithShape="1">
            <a:blip r:embed="rId3">
              <a:alphaModFix/>
            </a:blip>
            <a:srcRect l="33919" t="10549" r="31851" b="71521"/>
            <a:stretch/>
          </p:blipFill>
          <p:spPr>
            <a:xfrm>
              <a:off x="0" y="0"/>
              <a:ext cx="3462215" cy="3225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"/>
            <p:cNvSpPr/>
            <p:nvPr/>
          </p:nvSpPr>
          <p:spPr>
            <a:xfrm>
              <a:off x="407127" y="360193"/>
              <a:ext cx="2448128" cy="2448129"/>
            </a:xfrm>
            <a:prstGeom prst="ellipse">
              <a:avLst/>
            </a:prstGeom>
            <a:noFill/>
            <a:ln w="12700" cap="flat" cmpd="sng">
              <a:solidFill>
                <a:srgbClr val="A6AAA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3"/>
          <p:cNvSpPr txBox="1"/>
          <p:nvPr/>
        </p:nvSpPr>
        <p:spPr>
          <a:xfrm>
            <a:off x="17940304" y="3375840"/>
            <a:ext cx="7459319" cy="44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◎ 理想的な写真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"/>
          <p:cNvSpPr txBox="1"/>
          <p:nvPr/>
        </p:nvSpPr>
        <p:spPr>
          <a:xfrm>
            <a:off x="18141466" y="7383764"/>
            <a:ext cx="7459318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顔がはっきりわかります。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3"/>
          <p:cNvGrpSpPr/>
          <p:nvPr/>
        </p:nvGrpSpPr>
        <p:grpSpPr>
          <a:xfrm>
            <a:off x="19999618" y="9628792"/>
            <a:ext cx="1562127" cy="1472372"/>
            <a:chOff x="0" y="0"/>
            <a:chExt cx="1562126" cy="1472370"/>
          </a:xfrm>
        </p:grpSpPr>
        <p:pic>
          <p:nvPicPr>
            <p:cNvPr id="507" name="Google Shape;507;p3" descr="Google Shape;358;p25"/>
            <p:cNvPicPr preferRelativeResize="0"/>
            <p:nvPr/>
          </p:nvPicPr>
          <p:blipFill rotWithShape="1">
            <a:blip r:embed="rId4">
              <a:alphaModFix/>
            </a:blip>
            <a:srcRect l="33038" t="10720" r="33036" b="71302"/>
            <a:stretch/>
          </p:blipFill>
          <p:spPr>
            <a:xfrm>
              <a:off x="0" y="0"/>
              <a:ext cx="1562126" cy="14723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3"/>
            <p:cNvSpPr/>
            <p:nvPr/>
          </p:nvSpPr>
          <p:spPr>
            <a:xfrm>
              <a:off x="209390" y="139855"/>
              <a:ext cx="1132008" cy="1132008"/>
            </a:xfrm>
            <a:prstGeom prst="ellipse">
              <a:avLst/>
            </a:prstGeom>
            <a:noFill/>
            <a:ln w="12700" cap="flat" cmpd="sng">
              <a:solidFill>
                <a:srgbClr val="A6AAA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9" name="Google Shape;509;p3"/>
          <p:cNvGrpSpPr/>
          <p:nvPr/>
        </p:nvGrpSpPr>
        <p:grpSpPr>
          <a:xfrm>
            <a:off x="21944689" y="9659945"/>
            <a:ext cx="1562128" cy="1410066"/>
            <a:chOff x="0" y="0"/>
            <a:chExt cx="1562126" cy="1410065"/>
          </a:xfrm>
        </p:grpSpPr>
        <p:pic>
          <p:nvPicPr>
            <p:cNvPr id="510" name="Google Shape;510;p3" descr="Google Shape;361;p25"/>
            <p:cNvPicPr preferRelativeResize="0"/>
            <p:nvPr/>
          </p:nvPicPr>
          <p:blipFill rotWithShape="1">
            <a:blip r:embed="rId5">
              <a:alphaModFix/>
            </a:blip>
            <a:srcRect l="32947" t="10823" r="32947" b="71866"/>
            <a:stretch/>
          </p:blipFill>
          <p:spPr>
            <a:xfrm>
              <a:off x="0" y="0"/>
              <a:ext cx="1562126" cy="141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3"/>
            <p:cNvSpPr/>
            <p:nvPr/>
          </p:nvSpPr>
          <p:spPr>
            <a:xfrm>
              <a:off x="222446" y="132110"/>
              <a:ext cx="1117159" cy="1117158"/>
            </a:xfrm>
            <a:prstGeom prst="ellipse">
              <a:avLst/>
            </a:prstGeom>
            <a:noFill/>
            <a:ln w="12700" cap="flat" cmpd="sng">
              <a:solidFill>
                <a:srgbClr val="A6AAA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2" name="Google Shape;512;p3"/>
          <p:cNvSpPr txBox="1"/>
          <p:nvPr/>
        </p:nvSpPr>
        <p:spPr>
          <a:xfrm>
            <a:off x="17777260" y="8937039"/>
            <a:ext cx="7459319" cy="44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× NGな写真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"/>
          <p:cNvSpPr txBox="1"/>
          <p:nvPr/>
        </p:nvSpPr>
        <p:spPr>
          <a:xfrm>
            <a:off x="17960058" y="11180774"/>
            <a:ext cx="7459319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顔がはっきりと分からない写真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人が多く自分を認識できない写真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は推奨できません。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"/>
          <p:cNvSpPr txBox="1">
            <a:spLocks noGrp="1"/>
          </p:cNvSpPr>
          <p:nvPr>
            <p:ph type="title"/>
          </p:nvPr>
        </p:nvSpPr>
        <p:spPr>
          <a:xfrm>
            <a:off x="841265" y="111398"/>
            <a:ext cx="21856800" cy="13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>
                <a:solidFill>
                  <a:srgbClr val="FFFFFF"/>
                </a:solidFill>
              </a:rPr>
              <a:t>登録の手順（企業コードによる登録）</a:t>
            </a:r>
            <a:endParaRPr/>
          </a:p>
        </p:txBody>
      </p:sp>
      <p:sp>
        <p:nvSpPr>
          <p:cNvPr id="515" name="Google Shape;515;p3"/>
          <p:cNvSpPr txBox="1"/>
          <p:nvPr/>
        </p:nvSpPr>
        <p:spPr>
          <a:xfrm>
            <a:off x="404699" y="1692560"/>
            <a:ext cx="3674111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アプリを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ダウンロードします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"/>
          <p:cNvSpPr txBox="1"/>
          <p:nvPr/>
        </p:nvSpPr>
        <p:spPr>
          <a:xfrm>
            <a:off x="6819397" y="1692560"/>
            <a:ext cx="9309101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企業コードを入力し、氏名・部署・パスワードなど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必要な情報を入力します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"/>
          <p:cNvSpPr txBox="1"/>
          <p:nvPr/>
        </p:nvSpPr>
        <p:spPr>
          <a:xfrm>
            <a:off x="18215622" y="2003710"/>
            <a:ext cx="5643881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顔写真を登録して利用スタート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8" name="Google Shape;518;p3"/>
          <p:cNvGrpSpPr/>
          <p:nvPr/>
        </p:nvGrpSpPr>
        <p:grpSpPr>
          <a:xfrm>
            <a:off x="311771" y="4577550"/>
            <a:ext cx="4341286" cy="2568389"/>
            <a:chOff x="0" y="0"/>
            <a:chExt cx="4341284" cy="2568388"/>
          </a:xfrm>
        </p:grpSpPr>
        <p:pic>
          <p:nvPicPr>
            <p:cNvPr id="519" name="Google Shape;519;p3" descr="Google Shape;126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5848" y="0"/>
              <a:ext cx="1528981" cy="528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3" descr="Google Shape;127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16540" y="12515"/>
              <a:ext cx="1585252" cy="521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3" descr="Google Shape;128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689626"/>
              <a:ext cx="1878755" cy="187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3" descr="Google Shape;129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462527" y="689626"/>
              <a:ext cx="1878757" cy="18787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3" name="Google Shape;523;p3"/>
          <p:cNvSpPr txBox="1"/>
          <p:nvPr/>
        </p:nvSpPr>
        <p:spPr>
          <a:xfrm>
            <a:off x="311404" y="7848621"/>
            <a:ext cx="5138859" cy="426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63500" rIns="63500" bIns="63500" anchor="t" anchorCtr="0">
            <a:spAutoFit/>
          </a:bodyPr>
          <a:lstStyle/>
          <a:p>
            <a:pPr marL="240631" marR="0" lvl="0" indent="-240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Kosugi Maru"/>
              <a:buChar char="※"/>
            </a:pP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スマートフォンの場合</a:t>
            </a:r>
            <a: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、</a:t>
            </a:r>
            <a:b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上のQRコードを読み込むか</a:t>
            </a:r>
            <a: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、</a:t>
            </a:r>
            <a:b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各アプリストアから「TUNAG」と検索ください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0631" marR="0" lvl="0" indent="-24063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Kosugi Maru"/>
              <a:buChar char="※"/>
            </a:pP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PCの場合、Webブラウザ</a:t>
            </a:r>
            <a:b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（Google </a:t>
            </a: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Chrome等</a:t>
            </a:r>
            <a:r>
              <a:rPr lang="en-US" sz="2400" b="0" i="0" u="none" strike="noStrike" cap="none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）から</a:t>
            </a: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「TUNAG</a:t>
            </a:r>
            <a: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 </a:t>
            </a: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ログイン」と</a:t>
            </a:r>
            <a:br>
              <a:rPr lang="en-US" sz="2400" b="0" i="0" u="none" strike="noStrike" cap="none" dirty="0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</a:br>
            <a:r>
              <a:rPr lang="en-US" sz="2400" b="0" i="0" u="none" strike="noStrike" cap="none" dirty="0" err="1">
                <a:solidFill>
                  <a:srgbClr val="535353"/>
                </a:solidFill>
                <a:latin typeface="Kosugi Maru"/>
                <a:ea typeface="Kosugi Maru"/>
                <a:cs typeface="Kosugi Maru"/>
                <a:sym typeface="Kosugi Maru"/>
              </a:rPr>
              <a:t>検索ください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76987" y="3098125"/>
            <a:ext cx="11592525" cy="9631848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"/>
          <p:cNvSpPr/>
          <p:nvPr/>
        </p:nvSpPr>
        <p:spPr>
          <a:xfrm>
            <a:off x="6303600" y="9758575"/>
            <a:ext cx="3247200" cy="847500"/>
          </a:xfrm>
          <a:prstGeom prst="rect">
            <a:avLst/>
          </a:prstGeom>
          <a:noFill/>
          <a:ln w="63500" cap="flat" cmpd="sng">
            <a:solidFill>
              <a:srgbClr val="F871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FFFFFF"/>
      </a:dk1>
      <a:lt1>
        <a:srgbClr val="4285F4"/>
      </a:lt1>
      <a:dk2>
        <a:srgbClr val="A7A7A7"/>
      </a:dk2>
      <a:lt2>
        <a:srgbClr val="53535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erial">
  <a:themeElements>
    <a:clrScheme name="Materi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</Words>
  <Application>Microsoft Macintosh PowerPoint</Application>
  <PresentationFormat>ユーザー設定</PresentationFormat>
  <Paragraphs>53</Paragraphs>
  <Slides>3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Kosugi Maru</vt:lpstr>
      <vt:lpstr>Arial</vt:lpstr>
      <vt:lpstr>HiraKakuProN-W3</vt:lpstr>
      <vt:lpstr>Roboto</vt:lpstr>
      <vt:lpstr>Material</vt:lpstr>
      <vt:lpstr>登録の手順（TUNAG IDによる登録）</vt:lpstr>
      <vt:lpstr>登録の手順（メールアドレスによる登録）</vt:lpstr>
      <vt:lpstr>登録の手順（企業コードによる登録）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セールス</cp:lastModifiedBy>
  <cp:revision>1</cp:revision>
  <dcterms:modified xsi:type="dcterms:W3CDTF">2024-10-29T05:14:04Z</dcterms:modified>
</cp:coreProperties>
</file>