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26670000" cy="37719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705431" rtl="0" fontAlgn="auto" latinLnBrk="0" hangingPunct="0">
      <a:lnSpc>
        <a:spcPct val="90000"/>
      </a:lnSpc>
      <a:spcBef>
        <a:spcPts val="12300"/>
      </a:spcBef>
      <a:spcAft>
        <a:spcPts val="0"/>
      </a:spcAft>
      <a:buClrTx/>
      <a:buSzTx/>
      <a:buFontTx/>
      <a:buNone/>
      <a:tabLst/>
      <a:defRPr b="0" baseline="0" cap="none" i="0" spc="0" strike="noStrike" sz="132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1pPr>
    <a:lvl2pPr marL="0" marR="0" indent="457200" algn="l" defTabSz="6705431" rtl="0" fontAlgn="auto" latinLnBrk="0" hangingPunct="0">
      <a:lnSpc>
        <a:spcPct val="90000"/>
      </a:lnSpc>
      <a:spcBef>
        <a:spcPts val="12300"/>
      </a:spcBef>
      <a:spcAft>
        <a:spcPts val="0"/>
      </a:spcAft>
      <a:buClrTx/>
      <a:buSzTx/>
      <a:buFontTx/>
      <a:buNone/>
      <a:tabLst/>
      <a:defRPr b="0" baseline="0" cap="none" i="0" spc="0" strike="noStrike" sz="132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2pPr>
    <a:lvl3pPr marL="0" marR="0" indent="914400" algn="l" defTabSz="6705431" rtl="0" fontAlgn="auto" latinLnBrk="0" hangingPunct="0">
      <a:lnSpc>
        <a:spcPct val="90000"/>
      </a:lnSpc>
      <a:spcBef>
        <a:spcPts val="12300"/>
      </a:spcBef>
      <a:spcAft>
        <a:spcPts val="0"/>
      </a:spcAft>
      <a:buClrTx/>
      <a:buSzTx/>
      <a:buFontTx/>
      <a:buNone/>
      <a:tabLst/>
      <a:defRPr b="0" baseline="0" cap="none" i="0" spc="0" strike="noStrike" sz="132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3pPr>
    <a:lvl4pPr marL="0" marR="0" indent="1371600" algn="l" defTabSz="6705431" rtl="0" fontAlgn="auto" latinLnBrk="0" hangingPunct="0">
      <a:lnSpc>
        <a:spcPct val="90000"/>
      </a:lnSpc>
      <a:spcBef>
        <a:spcPts val="12300"/>
      </a:spcBef>
      <a:spcAft>
        <a:spcPts val="0"/>
      </a:spcAft>
      <a:buClrTx/>
      <a:buSzTx/>
      <a:buFontTx/>
      <a:buNone/>
      <a:tabLst/>
      <a:defRPr b="0" baseline="0" cap="none" i="0" spc="0" strike="noStrike" sz="132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4pPr>
    <a:lvl5pPr marL="0" marR="0" indent="1828800" algn="l" defTabSz="6705431" rtl="0" fontAlgn="auto" latinLnBrk="0" hangingPunct="0">
      <a:lnSpc>
        <a:spcPct val="90000"/>
      </a:lnSpc>
      <a:spcBef>
        <a:spcPts val="12300"/>
      </a:spcBef>
      <a:spcAft>
        <a:spcPts val="0"/>
      </a:spcAft>
      <a:buClrTx/>
      <a:buSzTx/>
      <a:buFontTx/>
      <a:buNone/>
      <a:tabLst/>
      <a:defRPr b="0" baseline="0" cap="none" i="0" spc="0" strike="noStrike" sz="132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5pPr>
    <a:lvl6pPr marL="0" marR="0" indent="2286000" algn="l" defTabSz="6705431" rtl="0" fontAlgn="auto" latinLnBrk="0" hangingPunct="0">
      <a:lnSpc>
        <a:spcPct val="90000"/>
      </a:lnSpc>
      <a:spcBef>
        <a:spcPts val="12300"/>
      </a:spcBef>
      <a:spcAft>
        <a:spcPts val="0"/>
      </a:spcAft>
      <a:buClrTx/>
      <a:buSzTx/>
      <a:buFontTx/>
      <a:buNone/>
      <a:tabLst/>
      <a:defRPr b="0" baseline="0" cap="none" i="0" spc="0" strike="noStrike" sz="132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6pPr>
    <a:lvl7pPr marL="0" marR="0" indent="2743200" algn="l" defTabSz="6705431" rtl="0" fontAlgn="auto" latinLnBrk="0" hangingPunct="0">
      <a:lnSpc>
        <a:spcPct val="90000"/>
      </a:lnSpc>
      <a:spcBef>
        <a:spcPts val="12300"/>
      </a:spcBef>
      <a:spcAft>
        <a:spcPts val="0"/>
      </a:spcAft>
      <a:buClrTx/>
      <a:buSzTx/>
      <a:buFontTx/>
      <a:buNone/>
      <a:tabLst/>
      <a:defRPr b="0" baseline="0" cap="none" i="0" spc="0" strike="noStrike" sz="132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7pPr>
    <a:lvl8pPr marL="0" marR="0" indent="3200400" algn="l" defTabSz="6705431" rtl="0" fontAlgn="auto" latinLnBrk="0" hangingPunct="0">
      <a:lnSpc>
        <a:spcPct val="90000"/>
      </a:lnSpc>
      <a:spcBef>
        <a:spcPts val="12300"/>
      </a:spcBef>
      <a:spcAft>
        <a:spcPts val="0"/>
      </a:spcAft>
      <a:buClrTx/>
      <a:buSzTx/>
      <a:buFontTx/>
      <a:buNone/>
      <a:tabLst/>
      <a:defRPr b="0" baseline="0" cap="none" i="0" spc="0" strike="noStrike" sz="132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8pPr>
    <a:lvl9pPr marL="0" marR="0" indent="3657600" algn="l" defTabSz="6705431" rtl="0" fontAlgn="auto" latinLnBrk="0" hangingPunct="0">
      <a:lnSpc>
        <a:spcPct val="90000"/>
      </a:lnSpc>
      <a:spcBef>
        <a:spcPts val="12300"/>
      </a:spcBef>
      <a:spcAft>
        <a:spcPts val="0"/>
      </a:spcAft>
      <a:buClrTx/>
      <a:buSzTx/>
      <a:buFontTx/>
      <a:buNone/>
      <a:tabLst/>
      <a:defRPr b="0" baseline="0" cap="none" i="0" spc="0" strike="noStrike" sz="132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1pPr>
    <a:lvl2pPr indent="228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2pPr>
    <a:lvl3pPr indent="457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3pPr>
    <a:lvl4pPr indent="685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4pPr>
    <a:lvl5pPr indent="9144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と日付"/>
          <p:cNvSpPr txBox="1"/>
          <p:nvPr>
            <p:ph type="body" sz="quarter" idx="21" hasCustomPrompt="1"/>
          </p:nvPr>
        </p:nvSpPr>
        <p:spPr>
          <a:xfrm>
            <a:off x="1313966" y="24330286"/>
            <a:ext cx="24030784" cy="696696"/>
          </a:xfrm>
          <a:prstGeom prst="rect">
            <a:avLst/>
          </a:prstGeom>
        </p:spPr>
        <p:txBody>
          <a:bodyPr lIns="50006" tIns="50006" rIns="50006" bIns="50006"/>
          <a:lstStyle>
            <a:lvl1pPr defTabSz="1112361">
              <a:defRPr sz="4802"/>
            </a:lvl1pPr>
          </a:lstStyle>
          <a:p>
            <a:pPr/>
            <a:r>
              <a:t>作者と日付</a:t>
            </a:r>
          </a:p>
        </p:txBody>
      </p:sp>
      <p:sp>
        <p:nvSpPr>
          <p:cNvPr id="12" name="プレゼンテーションのタイトル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プレゼンテーションのタイトル</a:t>
            </a:r>
          </a:p>
        </p:txBody>
      </p:sp>
      <p:sp>
        <p:nvSpPr>
          <p:cNvPr id="13" name="本文レベル1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プレゼンテーションのサブタイトル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スライドのタイトル"/>
          <p:cNvSpPr txBox="1"/>
          <p:nvPr>
            <p:ph type="title" hasCustomPrompt="1"/>
          </p:nvPr>
        </p:nvSpPr>
        <p:spPr>
          <a:xfrm>
            <a:off x="1319609" y="12539265"/>
            <a:ext cx="24030782" cy="1569476"/>
          </a:xfrm>
          <a:prstGeom prst="rect">
            <a:avLst/>
          </a:prstGeom>
        </p:spPr>
        <p:txBody>
          <a:bodyPr anchor="t"/>
          <a:lstStyle>
            <a:lvl1pPr>
              <a:defRPr spc="-464" sz="23200"/>
            </a:lvl1pPr>
          </a:lstStyle>
          <a:p>
            <a:pPr/>
            <a:r>
              <a:t>スライドのタイトル</a:t>
            </a:r>
          </a:p>
        </p:txBody>
      </p:sp>
      <p:sp>
        <p:nvSpPr>
          <p:cNvPr id="100" name="スライドのサブタイトル"/>
          <p:cNvSpPr txBox="1"/>
          <p:nvPr>
            <p:ph type="body" sz="quarter" idx="21" hasCustomPrompt="1"/>
          </p:nvPr>
        </p:nvSpPr>
        <p:spPr>
          <a:xfrm>
            <a:off x="1319609" y="13953990"/>
            <a:ext cx="24030782" cy="1022415"/>
          </a:xfrm>
          <a:prstGeom prst="rect">
            <a:avLst/>
          </a:prstGeom>
        </p:spPr>
        <p:txBody>
          <a:bodyPr lIns="50006" tIns="50006" rIns="50006" bIns="50006"/>
          <a:lstStyle>
            <a:lvl1pPr defTabSz="1089659">
              <a:defRPr sz="7200"/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10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議題のタイトル"/>
          <p:cNvSpPr txBox="1"/>
          <p:nvPr>
            <p:ph type="title" hasCustomPrompt="1"/>
          </p:nvPr>
        </p:nvSpPr>
        <p:spPr>
          <a:xfrm>
            <a:off x="1319609" y="12539265"/>
            <a:ext cx="24030782" cy="1569642"/>
          </a:xfrm>
          <a:prstGeom prst="rect">
            <a:avLst/>
          </a:prstGeom>
        </p:spPr>
        <p:txBody>
          <a:bodyPr anchor="t"/>
          <a:lstStyle>
            <a:lvl1pPr>
              <a:defRPr spc="-464" sz="23200"/>
            </a:lvl1pPr>
          </a:lstStyle>
          <a:p>
            <a:pPr/>
            <a:r>
              <a:t>議題のタイトル</a:t>
            </a:r>
          </a:p>
        </p:txBody>
      </p:sp>
      <p:sp>
        <p:nvSpPr>
          <p:cNvPr id="109" name="議題のサブタイトル"/>
          <p:cNvSpPr txBox="1"/>
          <p:nvPr>
            <p:ph type="body" sz="quarter" idx="21" hasCustomPrompt="1"/>
          </p:nvPr>
        </p:nvSpPr>
        <p:spPr>
          <a:xfrm>
            <a:off x="1319609" y="13953990"/>
            <a:ext cx="24030782" cy="1022415"/>
          </a:xfrm>
          <a:prstGeom prst="rect">
            <a:avLst/>
          </a:prstGeom>
        </p:spPr>
        <p:txBody>
          <a:bodyPr lIns="50006" tIns="50006" rIns="50006" bIns="50006"/>
          <a:lstStyle>
            <a:lvl1pPr defTabSz="1089659">
              <a:defRPr sz="7200"/>
            </a:lvl1pPr>
          </a:lstStyle>
          <a:p>
            <a:pPr/>
            <a:r>
              <a:t>議題のサブタイトル</a:t>
            </a:r>
          </a:p>
        </p:txBody>
      </p:sp>
      <p:sp>
        <p:nvSpPr>
          <p:cNvPr id="110" name="本文レベル1…"/>
          <p:cNvSpPr txBox="1"/>
          <p:nvPr>
            <p:ph type="body" sz="half" idx="1" hasCustomPrompt="1"/>
          </p:nvPr>
        </p:nvSpPr>
        <p:spPr>
          <a:xfrm>
            <a:off x="1319609" y="16005364"/>
            <a:ext cx="24030782" cy="9030012"/>
          </a:xfrm>
          <a:prstGeom prst="rect">
            <a:avLst/>
          </a:prstGeom>
        </p:spPr>
        <p:txBody>
          <a:bodyPr/>
          <a:lstStyle>
            <a:lvl1pPr>
              <a:spcBef>
                <a:spcPts val="4900"/>
              </a:spcBef>
              <a:defRPr spc="-15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>
              <a:spcBef>
                <a:spcPts val="4900"/>
              </a:spcBef>
              <a:defRPr spc="-15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>
              <a:spcBef>
                <a:spcPts val="4900"/>
              </a:spcBef>
              <a:defRPr spc="-15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>
              <a:spcBef>
                <a:spcPts val="4900"/>
              </a:spcBef>
              <a:defRPr spc="-15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>
              <a:spcBef>
                <a:spcPts val="4900"/>
              </a:spcBef>
              <a:defRPr spc="-15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pPr/>
            <a:r>
              <a:t>議題のトピック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ステートメ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本文レベル1…"/>
          <p:cNvSpPr txBox="1"/>
          <p:nvPr>
            <p:ph type="body" sz="quarter" idx="1" hasCustomPrompt="1"/>
          </p:nvPr>
        </p:nvSpPr>
        <p:spPr>
          <a:xfrm>
            <a:off x="1319609" y="16740734"/>
            <a:ext cx="24030782" cy="4237531"/>
          </a:xfrm>
          <a:prstGeom prst="rect">
            <a:avLst/>
          </a:prstGeom>
        </p:spPr>
        <p:txBody>
          <a:bodyPr anchor="ctr"/>
          <a:lstStyle>
            <a:lvl1pPr algn="ctr" defTabSz="6705431">
              <a:lnSpc>
                <a:spcPct val="80000"/>
              </a:lnSpc>
              <a:defRPr spc="-635" sz="318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 algn="ctr" defTabSz="6705431">
              <a:lnSpc>
                <a:spcPct val="80000"/>
              </a:lnSpc>
              <a:defRPr spc="-635" sz="318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 algn="ctr" defTabSz="6705431">
              <a:lnSpc>
                <a:spcPct val="80000"/>
              </a:lnSpc>
              <a:defRPr spc="-635" sz="318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 algn="ctr" defTabSz="6705431">
              <a:lnSpc>
                <a:spcPct val="80000"/>
              </a:lnSpc>
              <a:defRPr spc="-635" sz="318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 algn="ctr" defTabSz="6705431">
              <a:lnSpc>
                <a:spcPct val="80000"/>
              </a:lnSpc>
              <a:defRPr spc="-635" sz="318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pPr/>
            <a:r>
              <a:t>ステートメント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ビッグファク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本文レベル1…"/>
          <p:cNvSpPr txBox="1"/>
          <p:nvPr>
            <p:ph type="body" sz="quarter" idx="1" hasCustomPrompt="1"/>
          </p:nvPr>
        </p:nvSpPr>
        <p:spPr>
          <a:xfrm>
            <a:off x="1319609" y="12535358"/>
            <a:ext cx="24030782" cy="7920481"/>
          </a:xfrm>
          <a:prstGeom prst="rect">
            <a:avLst/>
          </a:prstGeom>
        </p:spPr>
        <p:txBody>
          <a:bodyPr anchor="b"/>
          <a:lstStyle>
            <a:lvl1pPr algn="ctr" defTabSz="6705431">
              <a:lnSpc>
                <a:spcPct val="80000"/>
              </a:lnSpc>
              <a:defRPr spc="-685" sz="68600"/>
            </a:lvl1pPr>
            <a:lvl2pPr algn="ctr" defTabSz="6705431">
              <a:lnSpc>
                <a:spcPct val="80000"/>
              </a:lnSpc>
              <a:defRPr spc="-685" sz="68600"/>
            </a:lvl2pPr>
            <a:lvl3pPr algn="ctr" defTabSz="6705431">
              <a:lnSpc>
                <a:spcPct val="80000"/>
              </a:lnSpc>
              <a:defRPr spc="-685" sz="68600"/>
            </a:lvl3pPr>
            <a:lvl4pPr algn="ctr" defTabSz="6705431">
              <a:lnSpc>
                <a:spcPct val="80000"/>
              </a:lnSpc>
              <a:defRPr spc="-685" sz="68600"/>
            </a:lvl4pPr>
            <a:lvl5pPr algn="ctr" defTabSz="6705431">
              <a:lnSpc>
                <a:spcPct val="80000"/>
              </a:lnSpc>
              <a:defRPr spc="-685" sz="68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ファクト情報"/>
          <p:cNvSpPr txBox="1"/>
          <p:nvPr>
            <p:ph type="body" sz="quarter" idx="21" hasCustomPrompt="1"/>
          </p:nvPr>
        </p:nvSpPr>
        <p:spPr>
          <a:xfrm>
            <a:off x="1319609" y="20395322"/>
            <a:ext cx="24030782" cy="1022415"/>
          </a:xfrm>
          <a:prstGeom prst="rect">
            <a:avLst/>
          </a:prstGeom>
        </p:spPr>
        <p:txBody>
          <a:bodyPr lIns="50006" tIns="50006" rIns="50006" bIns="50006"/>
          <a:lstStyle>
            <a:lvl1pPr algn="ctr" defTabSz="1089659">
              <a:defRPr sz="7200"/>
            </a:lvl1pPr>
          </a:lstStyle>
          <a:p>
            <a:pPr/>
            <a:r>
              <a:t>ファクト情報</a:t>
            </a:r>
          </a:p>
        </p:txBody>
      </p:sp>
      <p:sp>
        <p:nvSpPr>
          <p:cNvPr id="12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属性"/>
          <p:cNvSpPr txBox="1"/>
          <p:nvPr>
            <p:ph type="body" sz="quarter" idx="21" hasCustomPrompt="1"/>
          </p:nvPr>
        </p:nvSpPr>
        <p:spPr>
          <a:xfrm>
            <a:off x="2657840" y="23034840"/>
            <a:ext cx="22093806" cy="696696"/>
          </a:xfrm>
          <a:prstGeom prst="rect">
            <a:avLst/>
          </a:prstGeom>
        </p:spPr>
        <p:txBody>
          <a:bodyPr lIns="50006" tIns="50006" rIns="50006" bIns="50006"/>
          <a:lstStyle>
            <a:lvl1pPr defTabSz="1112361">
              <a:defRPr sz="4802"/>
            </a:lvl1pPr>
          </a:lstStyle>
          <a:p>
            <a:pPr/>
            <a:r>
              <a:t>属性</a:t>
            </a:r>
          </a:p>
        </p:txBody>
      </p:sp>
      <p:sp>
        <p:nvSpPr>
          <p:cNvPr id="136" name="本文レベル1…"/>
          <p:cNvSpPr txBox="1"/>
          <p:nvPr>
            <p:ph type="body" sz="quarter" idx="1" hasCustomPrompt="1"/>
          </p:nvPr>
        </p:nvSpPr>
        <p:spPr>
          <a:xfrm>
            <a:off x="1918353" y="16761535"/>
            <a:ext cx="22833294" cy="4195930"/>
          </a:xfrm>
          <a:prstGeom prst="rect">
            <a:avLst/>
          </a:prstGeom>
        </p:spPr>
        <p:txBody>
          <a:bodyPr/>
          <a:lstStyle>
            <a:lvl1pPr marL="1757038" indent="-1292225" defTabSz="6705431">
              <a:lnSpc>
                <a:spcPct val="90000"/>
              </a:lnSpc>
              <a:defRPr spc="-464" sz="2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 marL="1757038" indent="-835025" defTabSz="6705431">
              <a:lnSpc>
                <a:spcPct val="90000"/>
              </a:lnSpc>
              <a:defRPr spc="-464" sz="2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 marL="1757038" indent="-377825" defTabSz="6705431">
              <a:lnSpc>
                <a:spcPct val="90000"/>
              </a:lnSpc>
              <a:defRPr spc="-464" sz="2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 marL="1757038" indent="79375" defTabSz="6705431">
              <a:lnSpc>
                <a:spcPct val="90000"/>
              </a:lnSpc>
              <a:defRPr spc="-464" sz="2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 marL="1757038" indent="536575" defTabSz="6705431">
              <a:lnSpc>
                <a:spcPct val="90000"/>
              </a:lnSpc>
              <a:defRPr spc="-464" sz="2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pPr/>
            <a:r>
              <a:t>“重要な引用”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炒飯、ゆで卵、箸が添えられたボウル1杯のサラダ"/>
          <p:cNvSpPr/>
          <p:nvPr>
            <p:ph type="pic" sz="quarter" idx="21"/>
          </p:nvPr>
        </p:nvSpPr>
        <p:spPr>
          <a:xfrm>
            <a:off x="17238265" y="12469812"/>
            <a:ext cx="8136515" cy="65074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サーモンケーキ、サラダ、フムスが入ったボウル "/>
          <p:cNvSpPr/>
          <p:nvPr>
            <p:ph type="pic" sz="quarter" idx="22"/>
          </p:nvPr>
        </p:nvSpPr>
        <p:spPr>
          <a:xfrm>
            <a:off x="14765734" y="15709800"/>
            <a:ext cx="11418095" cy="132892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パセリバター、煎りヘーゼルナッツ、削ったパルメザンチーズがかかったパッパルデッレパスタ1皿"/>
          <p:cNvSpPr/>
          <p:nvPr>
            <p:ph type="pic" sz="half" idx="23"/>
          </p:nvPr>
        </p:nvSpPr>
        <p:spPr>
          <a:xfrm>
            <a:off x="-152797" y="11900296"/>
            <a:ext cx="18168938" cy="136267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炒飯、ゆで卵、箸が添えられたボウル1杯のサラダ"/>
          <p:cNvSpPr/>
          <p:nvPr>
            <p:ph type="pic" idx="21"/>
          </p:nvPr>
        </p:nvSpPr>
        <p:spPr>
          <a:xfrm>
            <a:off x="-1458516" y="5316140"/>
            <a:ext cx="29587032" cy="236696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アボカドとライム"/>
          <p:cNvSpPr/>
          <p:nvPr>
            <p:ph type="pic" idx="21"/>
          </p:nvPr>
        </p:nvSpPr>
        <p:spPr>
          <a:xfrm>
            <a:off x="-1264047" y="9941718"/>
            <a:ext cx="29253657" cy="175207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プレゼンテーションのタイトル"/>
          <p:cNvSpPr txBox="1"/>
          <p:nvPr>
            <p:ph type="title" hasCustomPrompt="1"/>
          </p:nvPr>
        </p:nvSpPr>
        <p:spPr>
          <a:xfrm>
            <a:off x="1319609" y="19151203"/>
            <a:ext cx="24030782" cy="5083969"/>
          </a:xfrm>
          <a:prstGeom prst="rect">
            <a:avLst/>
          </a:prstGeom>
        </p:spPr>
        <p:txBody>
          <a:bodyPr/>
          <a:lstStyle/>
          <a:p>
            <a:pPr/>
            <a:r>
              <a:t>プレゼンテーションのタイトル</a:t>
            </a:r>
          </a:p>
        </p:txBody>
      </p:sp>
      <p:sp>
        <p:nvSpPr>
          <p:cNvPr id="23" name="作者と日付"/>
          <p:cNvSpPr txBox="1"/>
          <p:nvPr>
            <p:ph type="body" sz="quarter" idx="22" hasCustomPrompt="1"/>
          </p:nvPr>
        </p:nvSpPr>
        <p:spPr>
          <a:xfrm>
            <a:off x="1320911" y="12568401"/>
            <a:ext cx="24028179" cy="696695"/>
          </a:xfrm>
          <a:prstGeom prst="rect">
            <a:avLst/>
          </a:prstGeom>
        </p:spPr>
        <p:txBody>
          <a:bodyPr lIns="50006" tIns="50006" rIns="50006" bIns="50006"/>
          <a:lstStyle>
            <a:lvl1pPr defTabSz="1112361">
              <a:defRPr sz="4802"/>
            </a:lvl1pPr>
          </a:lstStyle>
          <a:p>
            <a:pPr/>
            <a:r>
              <a:t>作者と日付</a:t>
            </a:r>
          </a:p>
        </p:txBody>
      </p:sp>
      <p:sp>
        <p:nvSpPr>
          <p:cNvPr id="24" name="本文レベル1…"/>
          <p:cNvSpPr txBox="1"/>
          <p:nvPr>
            <p:ph type="body" sz="quarter" idx="1" hasCustomPrompt="1"/>
          </p:nvPr>
        </p:nvSpPr>
        <p:spPr>
          <a:xfrm>
            <a:off x="1319609" y="24056902"/>
            <a:ext cx="24030782" cy="1221665"/>
          </a:xfrm>
          <a:prstGeom prst="rect">
            <a:avLst/>
          </a:prstGeom>
        </p:spPr>
        <p:txBody>
          <a:bodyPr/>
          <a:lstStyle/>
          <a:p>
            <a:pPr/>
            <a:r>
              <a:t>プレゼンテーションのサブタイトル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（代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サーモンケーキ、サラダ、フムスが入ったボウル"/>
          <p:cNvSpPr/>
          <p:nvPr>
            <p:ph type="pic" sz="half" idx="21"/>
          </p:nvPr>
        </p:nvSpPr>
        <p:spPr>
          <a:xfrm>
            <a:off x="12001500" y="11136312"/>
            <a:ext cx="13283416" cy="154602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スライドのタイトル"/>
          <p:cNvSpPr txBox="1"/>
          <p:nvPr>
            <p:ph type="title" hasCustomPrompt="1"/>
          </p:nvPr>
        </p:nvSpPr>
        <p:spPr>
          <a:xfrm>
            <a:off x="1319609" y="12747625"/>
            <a:ext cx="10695782" cy="6433736"/>
          </a:xfrm>
          <a:prstGeom prst="rect">
            <a:avLst/>
          </a:prstGeom>
        </p:spPr>
        <p:txBody>
          <a:bodyPr/>
          <a:lstStyle>
            <a:lvl1pPr>
              <a:defRPr spc="-464" sz="23200"/>
            </a:lvl1pPr>
          </a:lstStyle>
          <a:p>
            <a:pPr/>
            <a:r>
              <a:t>スライドのタイトル</a:t>
            </a:r>
          </a:p>
        </p:txBody>
      </p:sp>
      <p:sp>
        <p:nvSpPr>
          <p:cNvPr id="34" name="本文レベル1…"/>
          <p:cNvSpPr txBox="1"/>
          <p:nvPr>
            <p:ph type="body" sz="quarter" idx="1" hasCustomPrompt="1"/>
          </p:nvPr>
        </p:nvSpPr>
        <p:spPr>
          <a:xfrm>
            <a:off x="1319609" y="19081067"/>
            <a:ext cx="10695782" cy="5890308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スライド番号"/>
          <p:cNvSpPr txBox="1"/>
          <p:nvPr>
            <p:ph type="sldNum" sz="quarter" idx="2"/>
          </p:nvPr>
        </p:nvSpPr>
        <p:spPr>
          <a:xfrm>
            <a:off x="12865746" y="25359528"/>
            <a:ext cx="924841" cy="72072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スライドのタイトル"/>
          <p:cNvSpPr txBox="1"/>
          <p:nvPr>
            <p:ph type="title" hasCustomPrompt="1"/>
          </p:nvPr>
        </p:nvSpPr>
        <p:spPr>
          <a:xfrm>
            <a:off x="1319609" y="12539265"/>
            <a:ext cx="24030782" cy="1567523"/>
          </a:xfrm>
          <a:prstGeom prst="rect">
            <a:avLst/>
          </a:prstGeom>
        </p:spPr>
        <p:txBody>
          <a:bodyPr anchor="t"/>
          <a:lstStyle>
            <a:lvl1pPr>
              <a:defRPr spc="-464" sz="23200"/>
            </a:lvl1pPr>
          </a:lstStyle>
          <a:p>
            <a:pPr/>
            <a:r>
              <a:t>スライドのタイトル</a:t>
            </a:r>
          </a:p>
        </p:txBody>
      </p:sp>
      <p:sp>
        <p:nvSpPr>
          <p:cNvPr id="43" name="スライドのサブタイトル"/>
          <p:cNvSpPr txBox="1"/>
          <p:nvPr>
            <p:ph type="body" sz="quarter" idx="21" hasCustomPrompt="1"/>
          </p:nvPr>
        </p:nvSpPr>
        <p:spPr>
          <a:xfrm>
            <a:off x="1319609" y="13953990"/>
            <a:ext cx="24030782" cy="1022415"/>
          </a:xfrm>
          <a:prstGeom prst="rect">
            <a:avLst/>
          </a:prstGeom>
        </p:spPr>
        <p:txBody>
          <a:bodyPr lIns="50006" tIns="50006" rIns="50006" bIns="50006"/>
          <a:lstStyle>
            <a:lvl1pPr defTabSz="1089659">
              <a:defRPr sz="7200"/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44" name="本文レベル1…"/>
          <p:cNvSpPr txBox="1"/>
          <p:nvPr>
            <p:ph type="body" sz="half" idx="1" hasCustomPrompt="1"/>
          </p:nvPr>
        </p:nvSpPr>
        <p:spPr>
          <a:xfrm>
            <a:off x="1319609" y="16005364"/>
            <a:ext cx="24030782" cy="9030012"/>
          </a:xfrm>
          <a:prstGeom prst="rect">
            <a:avLst/>
          </a:prstGeom>
        </p:spPr>
        <p:txBody>
          <a:bodyPr/>
          <a:lstStyle>
            <a:lvl1pPr marL="16764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 marL="22860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 marL="28956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 marL="35052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 marL="41148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本文レベル1…"/>
          <p:cNvSpPr txBox="1"/>
          <p:nvPr>
            <p:ph type="body" sz="half" idx="1" hasCustomPrompt="1"/>
          </p:nvPr>
        </p:nvSpPr>
        <p:spPr>
          <a:xfrm>
            <a:off x="1319609" y="16005364"/>
            <a:ext cx="24030782" cy="9030012"/>
          </a:xfrm>
          <a:prstGeom prst="rect">
            <a:avLst/>
          </a:prstGeom>
        </p:spPr>
        <p:txBody>
          <a:bodyPr numCol="2" spcCol="1201539"/>
          <a:lstStyle>
            <a:lvl1pPr marL="16764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 marL="22860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 marL="28956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 marL="35052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 marL="41148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スライドのサブタイトル"/>
          <p:cNvSpPr txBox="1"/>
          <p:nvPr>
            <p:ph type="body" sz="quarter" idx="21" hasCustomPrompt="1"/>
          </p:nvPr>
        </p:nvSpPr>
        <p:spPr>
          <a:xfrm>
            <a:off x="1319609" y="13953990"/>
            <a:ext cx="10695782" cy="1022415"/>
          </a:xfrm>
          <a:prstGeom prst="rect">
            <a:avLst/>
          </a:prstGeom>
        </p:spPr>
        <p:txBody>
          <a:bodyPr lIns="50006" tIns="50006" rIns="50006" bIns="50006"/>
          <a:lstStyle>
            <a:lvl1pPr defTabSz="1089659">
              <a:defRPr sz="7200"/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61" name="本文レベル1…"/>
          <p:cNvSpPr txBox="1"/>
          <p:nvPr>
            <p:ph type="body" sz="quarter" idx="1" hasCustomPrompt="1"/>
          </p:nvPr>
        </p:nvSpPr>
        <p:spPr>
          <a:xfrm>
            <a:off x="1319609" y="16005364"/>
            <a:ext cx="10695782" cy="9030689"/>
          </a:xfrm>
          <a:prstGeom prst="rect">
            <a:avLst/>
          </a:prstGeom>
        </p:spPr>
        <p:txBody>
          <a:bodyPr/>
          <a:lstStyle>
            <a:lvl1pPr marL="16764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 marL="22860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 marL="28956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 marL="35052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 marL="41148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パセリバター、煎りヘーゼルナッツ、削ったパルメザンチーズがかかったパッパルデッレパスタ1皿"/>
          <p:cNvSpPr/>
          <p:nvPr>
            <p:ph type="pic" sz="quarter" idx="22"/>
          </p:nvPr>
        </p:nvSpPr>
        <p:spPr>
          <a:xfrm>
            <a:off x="13335000" y="10913116"/>
            <a:ext cx="11940331" cy="159204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スライドのタイトル"/>
          <p:cNvSpPr txBox="1"/>
          <p:nvPr>
            <p:ph type="title" hasCustomPrompt="1"/>
          </p:nvPr>
        </p:nvSpPr>
        <p:spPr>
          <a:xfrm>
            <a:off x="1319609" y="12539265"/>
            <a:ext cx="10695782" cy="1569642"/>
          </a:xfrm>
          <a:prstGeom prst="rect">
            <a:avLst/>
          </a:prstGeom>
        </p:spPr>
        <p:txBody>
          <a:bodyPr anchor="t"/>
          <a:lstStyle>
            <a:lvl1pPr>
              <a:defRPr spc="-464" sz="23200"/>
            </a:lvl1pPr>
          </a:lstStyle>
          <a:p>
            <a:pPr/>
            <a:r>
              <a:t>スライドのタイトル</a:t>
            </a:r>
          </a:p>
        </p:txBody>
      </p:sp>
      <p:sp>
        <p:nvSpPr>
          <p:cNvPr id="6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ライブビデオ（小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スライドのサブタイトル"/>
          <p:cNvSpPr txBox="1"/>
          <p:nvPr>
            <p:ph type="body" sz="quarter" idx="21" hasCustomPrompt="1"/>
          </p:nvPr>
        </p:nvSpPr>
        <p:spPr>
          <a:xfrm>
            <a:off x="1319609" y="13953990"/>
            <a:ext cx="10695782" cy="1022415"/>
          </a:xfrm>
          <a:prstGeom prst="rect">
            <a:avLst/>
          </a:prstGeom>
        </p:spPr>
        <p:txBody>
          <a:bodyPr lIns="50006" tIns="50006" rIns="50006" bIns="50006"/>
          <a:lstStyle>
            <a:lvl1pPr defTabSz="1089659">
              <a:defRPr sz="7200"/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72" name="本文レベル1…"/>
          <p:cNvSpPr txBox="1"/>
          <p:nvPr>
            <p:ph type="body" sz="quarter" idx="1" hasCustomPrompt="1"/>
          </p:nvPr>
        </p:nvSpPr>
        <p:spPr>
          <a:xfrm>
            <a:off x="1319609" y="16005364"/>
            <a:ext cx="10695782" cy="9030689"/>
          </a:xfrm>
          <a:prstGeom prst="rect">
            <a:avLst/>
          </a:prstGeom>
        </p:spPr>
        <p:txBody>
          <a:bodyPr/>
          <a:lstStyle>
            <a:lvl1pPr marL="16764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 marL="22860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 marL="28956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 marL="35052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 marL="41148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スライドのタイトル"/>
          <p:cNvSpPr txBox="1"/>
          <p:nvPr>
            <p:ph type="title" hasCustomPrompt="1"/>
          </p:nvPr>
        </p:nvSpPr>
        <p:spPr>
          <a:xfrm>
            <a:off x="1319609" y="12539265"/>
            <a:ext cx="10695782" cy="1569642"/>
          </a:xfrm>
          <a:prstGeom prst="rect">
            <a:avLst/>
          </a:prstGeom>
        </p:spPr>
        <p:txBody>
          <a:bodyPr anchor="t"/>
          <a:lstStyle>
            <a:lvl1pPr>
              <a:defRPr spc="-464" sz="23200"/>
            </a:lvl1pPr>
          </a:lstStyle>
          <a:p>
            <a:pPr/>
            <a:r>
              <a:t>スライドのタイトル</a:t>
            </a:r>
          </a:p>
        </p:txBody>
      </p:sp>
      <p:sp>
        <p:nvSpPr>
          <p:cNvPr id="7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ライブビデオ（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スライドのサブタイトル"/>
          <p:cNvSpPr txBox="1"/>
          <p:nvPr>
            <p:ph type="body" sz="quarter" idx="21" hasCustomPrompt="1"/>
          </p:nvPr>
        </p:nvSpPr>
        <p:spPr>
          <a:xfrm>
            <a:off x="1319609" y="13953990"/>
            <a:ext cx="10695782" cy="1022415"/>
          </a:xfrm>
          <a:prstGeom prst="rect">
            <a:avLst/>
          </a:prstGeom>
        </p:spPr>
        <p:txBody>
          <a:bodyPr lIns="50006" tIns="50006" rIns="50006" bIns="50006"/>
          <a:lstStyle>
            <a:lvl1pPr defTabSz="1089659">
              <a:defRPr sz="7200"/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82" name="本文レベル1…"/>
          <p:cNvSpPr txBox="1"/>
          <p:nvPr>
            <p:ph type="body" sz="quarter" idx="1" hasCustomPrompt="1"/>
          </p:nvPr>
        </p:nvSpPr>
        <p:spPr>
          <a:xfrm>
            <a:off x="1319609" y="16005364"/>
            <a:ext cx="10695782" cy="9030689"/>
          </a:xfrm>
          <a:prstGeom prst="rect">
            <a:avLst/>
          </a:prstGeom>
        </p:spPr>
        <p:txBody>
          <a:bodyPr/>
          <a:lstStyle>
            <a:lvl1pPr marL="16764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 marL="22860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 marL="28956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 marL="35052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 marL="4114800" indent="-1676400" defTabSz="6705431">
              <a:lnSpc>
                <a:spcPct val="90000"/>
              </a:lnSpc>
              <a:spcBef>
                <a:spcPts val="12300"/>
              </a:spcBef>
              <a:buSzPct val="123000"/>
              <a:buChar char="•"/>
              <a:defRPr sz="132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スライドのタイトル"/>
          <p:cNvSpPr txBox="1"/>
          <p:nvPr>
            <p:ph type="title" hasCustomPrompt="1"/>
          </p:nvPr>
        </p:nvSpPr>
        <p:spPr>
          <a:xfrm>
            <a:off x="1319609" y="12539265"/>
            <a:ext cx="10695782" cy="1569642"/>
          </a:xfrm>
          <a:prstGeom prst="rect">
            <a:avLst/>
          </a:prstGeom>
        </p:spPr>
        <p:txBody>
          <a:bodyPr anchor="t"/>
          <a:lstStyle>
            <a:lvl1pPr>
              <a:defRPr spc="-464" sz="23200"/>
            </a:lvl1pPr>
          </a:lstStyle>
          <a:p>
            <a:pPr/>
            <a:r>
              <a:t>スライドのタイトル</a:t>
            </a:r>
          </a:p>
        </p:txBody>
      </p:sp>
      <p:sp>
        <p:nvSpPr>
          <p:cNvPr id="8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セクションタイトル"/>
          <p:cNvSpPr txBox="1"/>
          <p:nvPr>
            <p:ph type="title" hasCustomPrompt="1"/>
          </p:nvPr>
        </p:nvSpPr>
        <p:spPr>
          <a:xfrm>
            <a:off x="1319605" y="16317515"/>
            <a:ext cx="24030786" cy="5083970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セクションタイトル</a:t>
            </a:r>
          </a:p>
        </p:txBody>
      </p:sp>
      <p:sp>
        <p:nvSpPr>
          <p:cNvPr id="92" name="スライド番号"/>
          <p:cNvSpPr txBox="1"/>
          <p:nvPr>
            <p:ph type="sldNum" sz="quarter" idx="2"/>
          </p:nvPr>
        </p:nvSpPr>
        <p:spPr>
          <a:xfrm>
            <a:off x="12865746" y="25359528"/>
            <a:ext cx="924841" cy="72072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プレゼンテーションのタイトル"/>
          <p:cNvSpPr txBox="1"/>
          <p:nvPr>
            <p:ph type="title" hasCustomPrompt="1"/>
          </p:nvPr>
        </p:nvSpPr>
        <p:spPr>
          <a:xfrm>
            <a:off x="1319605" y="14174959"/>
            <a:ext cx="24030786" cy="508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562" tIns="55562" rIns="55562" bIns="55562" anchor="b">
            <a:normAutofit fontScale="100000" lnSpcReduction="0"/>
          </a:bodyPr>
          <a:lstStyle/>
          <a:p>
            <a:pPr/>
            <a:r>
              <a:t>プレゼンテーションのタイトル</a:t>
            </a:r>
          </a:p>
        </p:txBody>
      </p:sp>
      <p:sp>
        <p:nvSpPr>
          <p:cNvPr id="3" name="本文レベル1…"/>
          <p:cNvSpPr txBox="1"/>
          <p:nvPr>
            <p:ph type="body" idx="1" hasCustomPrompt="1"/>
          </p:nvPr>
        </p:nvSpPr>
        <p:spPr>
          <a:xfrm>
            <a:off x="1313968" y="19258926"/>
            <a:ext cx="24030782" cy="2083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562" tIns="55562" rIns="55562" bIns="55562">
            <a:normAutofit fontScale="100000" lnSpcReduction="0"/>
          </a:bodyPr>
          <a:lstStyle/>
          <a:p>
            <a:pPr/>
            <a:r>
              <a:t>プレゼンテーションのサブタイトル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12865746" y="25354899"/>
            <a:ext cx="924841" cy="720725"/>
          </a:xfrm>
          <a:prstGeom prst="rect">
            <a:avLst/>
          </a:prstGeom>
          <a:ln w="12700">
            <a:miter lim="400000"/>
          </a:ln>
        </p:spPr>
        <p:txBody>
          <a:bodyPr wrap="none" lIns="55562" tIns="55562" rIns="55562" bIns="55562" anchor="b">
            <a:spAutoFit/>
          </a:bodyPr>
          <a:lstStyle>
            <a:lvl1pPr algn="ctr" defTabSz="1606550">
              <a:lnSpc>
                <a:spcPct val="100000"/>
              </a:lnSpc>
              <a:spcBef>
                <a:spcPts val="0"/>
              </a:spcBef>
              <a:defRPr sz="4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35" strike="noStrike" sz="318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1pPr>
      <a:lvl2pPr marL="0" marR="0" indent="45720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35" strike="noStrike" sz="318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2pPr>
      <a:lvl3pPr marL="0" marR="0" indent="91440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35" strike="noStrike" sz="318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3pPr>
      <a:lvl4pPr marL="0" marR="0" indent="137160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35" strike="noStrike" sz="318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4pPr>
      <a:lvl5pPr marL="0" marR="0" indent="182880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35" strike="noStrike" sz="318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5pPr>
      <a:lvl6pPr marL="0" marR="0" indent="228600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35" strike="noStrike" sz="318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6pPr>
      <a:lvl7pPr marL="0" marR="0" indent="274320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35" strike="noStrike" sz="318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7pPr>
      <a:lvl8pPr marL="0" marR="0" indent="320040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35" strike="noStrike" sz="318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8pPr>
      <a:lvl9pPr marL="0" marR="0" indent="3657600" algn="l" defTabSz="670543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635" strike="noStrike" sz="318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9pPr>
    </p:titleStyle>
    <p:bodyStyle>
      <a:lvl1pPr marL="0" marR="0" indent="0" algn="l" defTabSz="2270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1pPr>
      <a:lvl2pPr marL="0" marR="0" indent="457200" algn="l" defTabSz="2270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2pPr>
      <a:lvl3pPr marL="0" marR="0" indent="914400" algn="l" defTabSz="2270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3pPr>
      <a:lvl4pPr marL="0" marR="0" indent="1371600" algn="l" defTabSz="2270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4pPr>
      <a:lvl5pPr marL="0" marR="0" indent="1828800" algn="l" defTabSz="2270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5pPr>
      <a:lvl6pPr marL="0" marR="0" indent="2286000" algn="l" defTabSz="2270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6pPr>
      <a:lvl7pPr marL="0" marR="0" indent="2743200" algn="l" defTabSz="2270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7pPr>
      <a:lvl8pPr marL="0" marR="0" indent="3200400" algn="l" defTabSz="2270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8pPr>
      <a:lvl9pPr marL="0" marR="0" indent="3657600" algn="l" defTabSz="2270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6"/>
        </a:defRPr>
      </a:lvl9pPr>
    </p:bodyStyle>
    <p:otherStyle>
      <a:lvl1pPr marL="0" marR="0" indent="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45720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91440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137160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182880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228600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274320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320040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3657600" algn="ctr" defTabSz="1606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TUNAGチャット ログイン方法_PC.jpg" descr="TUNAGチャット ログイン方法_P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46" y="0"/>
            <a:ext cx="26647308" cy="3771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チャット"/>
          <p:cNvSpPr txBox="1"/>
          <p:nvPr/>
        </p:nvSpPr>
        <p:spPr>
          <a:xfrm>
            <a:off x="7355976" y="7746132"/>
            <a:ext cx="2737245" cy="930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562" tIns="55562" rIns="55562" bIns="55562" anchor="ctr"/>
          <a:lstStyle>
            <a:lvl1pPr algn="ctr">
              <a:lnSpc>
                <a:spcPct val="100000"/>
              </a:lnSpc>
              <a:spcBef>
                <a:spcPts val="1000"/>
              </a:spcBef>
              <a:defRPr sz="3800">
                <a:solidFill>
                  <a:srgbClr val="2C3D56"/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チャット</a:t>
            </a:r>
          </a:p>
        </p:txBody>
      </p:sp>
      <p:sp>
        <p:nvSpPr>
          <p:cNvPr id="173" name="例：山田 太郎 / Yamada Taro"/>
          <p:cNvSpPr txBox="1"/>
          <p:nvPr/>
        </p:nvSpPr>
        <p:spPr>
          <a:xfrm>
            <a:off x="3159797" y="24923827"/>
            <a:ext cx="9428975" cy="74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562" tIns="55562" rIns="55562" bIns="55562" anchor="ctr"/>
          <a:lstStyle>
            <a:lvl1pPr algn="ctr">
              <a:lnSpc>
                <a:spcPct val="100000"/>
              </a:lnSpc>
              <a:spcBef>
                <a:spcPts val="1000"/>
              </a:spcBef>
              <a:defRPr sz="4800">
                <a:solidFill>
                  <a:srgbClr val="2C3D56"/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例：山田 太郎 / Yamada Taro</a:t>
            </a:r>
          </a:p>
        </p:txBody>
      </p:sp>
      <p:sp>
        <p:nvSpPr>
          <p:cNvPr id="174" name="〇〇部〇〇課 山田まで"/>
          <p:cNvSpPr txBox="1"/>
          <p:nvPr/>
        </p:nvSpPr>
        <p:spPr>
          <a:xfrm>
            <a:off x="6949340" y="34953488"/>
            <a:ext cx="17266203" cy="74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562" tIns="55562" rIns="55562" bIns="55562" anchor="ctr"/>
          <a:lstStyle>
            <a:lvl1pPr algn="ctr">
              <a:lnSpc>
                <a:spcPct val="100000"/>
              </a:lnSpc>
              <a:spcBef>
                <a:spcPts val="1000"/>
              </a:spcBef>
              <a:defRPr sz="5200">
                <a:solidFill>
                  <a:srgbClr val="2C3D56"/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〇〇部〇〇課 山田まで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TUNAGチャット ログイン方法_SP.jpg" descr="TUNAGチャット ログイン方法_S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46" y="0"/>
            <a:ext cx="26647308" cy="3771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例：山田 太郎 / Yamada Taro"/>
          <p:cNvSpPr txBox="1"/>
          <p:nvPr/>
        </p:nvSpPr>
        <p:spPr>
          <a:xfrm>
            <a:off x="15123224" y="22445509"/>
            <a:ext cx="8892593" cy="747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562" tIns="55562" rIns="55562" bIns="55562" anchor="ctr"/>
          <a:lstStyle>
            <a:lvl1pPr algn="ctr">
              <a:lnSpc>
                <a:spcPct val="100000"/>
              </a:lnSpc>
              <a:spcBef>
                <a:spcPts val="1000"/>
              </a:spcBef>
              <a:defRPr sz="4600">
                <a:solidFill>
                  <a:srgbClr val="2C3D56"/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例：山田 太郎 / Yamada Taro</a:t>
            </a:r>
          </a:p>
        </p:txBody>
      </p:sp>
      <p:sp>
        <p:nvSpPr>
          <p:cNvPr id="178" name="sample"/>
          <p:cNvSpPr txBox="1"/>
          <p:nvPr/>
        </p:nvSpPr>
        <p:spPr>
          <a:xfrm>
            <a:off x="6846240" y="15020897"/>
            <a:ext cx="3052106" cy="66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562" tIns="55562" rIns="55562" bIns="55562" anchor="ctr"/>
          <a:lstStyle>
            <a:lvl1pPr algn="ctr">
              <a:lnSpc>
                <a:spcPct val="100000"/>
              </a:lnSpc>
              <a:spcBef>
                <a:spcPts val="1000"/>
              </a:spcBef>
              <a:defRPr sz="4500">
                <a:solidFill>
                  <a:srgbClr val="2C3D56"/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sample</a:t>
            </a:r>
          </a:p>
        </p:txBody>
      </p:sp>
      <p:sp>
        <p:nvSpPr>
          <p:cNvPr id="179" name="※各組織で設定ください"/>
          <p:cNvSpPr txBox="1"/>
          <p:nvPr/>
        </p:nvSpPr>
        <p:spPr>
          <a:xfrm>
            <a:off x="6846240" y="16544641"/>
            <a:ext cx="5945455" cy="66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562" tIns="55562" rIns="55562" bIns="55562" anchor="ctr"/>
          <a:lstStyle>
            <a:lvl1pPr algn="ctr">
              <a:lnSpc>
                <a:spcPct val="100000"/>
              </a:lnSpc>
              <a:spcBef>
                <a:spcPts val="1000"/>
              </a:spcBef>
              <a:defRPr sz="3900">
                <a:solidFill>
                  <a:srgbClr val="2C3D56"/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※各組織で設定ください</a:t>
            </a:r>
          </a:p>
        </p:txBody>
      </p:sp>
      <p:sp>
        <p:nvSpPr>
          <p:cNvPr id="180" name="〇〇部〇〇課 山田まで"/>
          <p:cNvSpPr txBox="1"/>
          <p:nvPr/>
        </p:nvSpPr>
        <p:spPr>
          <a:xfrm>
            <a:off x="6949340" y="34953488"/>
            <a:ext cx="17266203" cy="74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562" tIns="55562" rIns="55562" bIns="55562" anchor="ctr"/>
          <a:lstStyle>
            <a:lvl1pPr algn="ctr">
              <a:lnSpc>
                <a:spcPct val="100000"/>
              </a:lnSpc>
              <a:spcBef>
                <a:spcPts val="1000"/>
              </a:spcBef>
              <a:defRPr sz="5200">
                <a:solidFill>
                  <a:srgbClr val="2C3D56"/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〇〇部〇〇課 山田まで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6"/>
        <a:ea typeface="ヒラギノ角ゴ ProN W6"/>
        <a:cs typeface="ヒラギノ角ゴ ProN W6"/>
      </a:majorFont>
      <a:minorFont>
        <a:latin typeface="ヒラギノ角ゴ ProN W6"/>
        <a:ea typeface="ヒラギノ角ゴ ProN W6"/>
        <a:cs typeface="ヒラギノ角ゴ ProN W6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5562" tIns="55562" rIns="55562" bIns="55562" numCol="1" spcCol="38100" rtlCol="0" anchor="ctr" upright="0">
        <a:spAutoFit/>
      </a:bodyPr>
      <a:lstStyle>
        <a:defPPr marL="0" marR="0" indent="0" algn="ctr" defTabSz="227012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5562" tIns="55562" rIns="55562" bIns="55562" numCol="1" spcCol="38100" rtlCol="0" anchor="ctr" upright="0">
        <a:spAutoFit/>
      </a:bodyPr>
      <a:lstStyle>
        <a:defPPr marL="0" marR="0" indent="0" algn="l" defTabSz="6705431" rtl="0" fontAlgn="auto" latinLnBrk="0" hangingPunct="0">
          <a:lnSpc>
            <a:spcPct val="90000"/>
          </a:lnSpc>
          <a:spcBef>
            <a:spcPts val="123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ヒラギノ角ゴ ProN W6"/>
        <a:ea typeface="ヒラギノ角ゴ ProN W6"/>
        <a:cs typeface="ヒラギノ角ゴ ProN W6"/>
      </a:majorFont>
      <a:minorFont>
        <a:latin typeface="ヒラギノ角ゴ ProN W6"/>
        <a:ea typeface="ヒラギノ角ゴ ProN W6"/>
        <a:cs typeface="ヒラギノ角ゴ ProN W6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5562" tIns="55562" rIns="55562" bIns="55562" numCol="1" spcCol="38100" rtlCol="0" anchor="ctr" upright="0">
        <a:spAutoFit/>
      </a:bodyPr>
      <a:lstStyle>
        <a:defPPr marL="0" marR="0" indent="0" algn="ctr" defTabSz="227012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5562" tIns="55562" rIns="55562" bIns="55562" numCol="1" spcCol="38100" rtlCol="0" anchor="ctr" upright="0">
        <a:spAutoFit/>
      </a:bodyPr>
      <a:lstStyle>
        <a:defPPr marL="0" marR="0" indent="0" algn="l" defTabSz="6705431" rtl="0" fontAlgn="auto" latinLnBrk="0" hangingPunct="0">
          <a:lnSpc>
            <a:spcPct val="90000"/>
          </a:lnSpc>
          <a:spcBef>
            <a:spcPts val="123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