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7924800" cx="11430000"/>
  <p:notesSz cx="6858000" cy="9144000"/>
  <p:embeddedFontLst>
    <p:embeddedFont>
      <p:font typeface="Noto Sans JP"/>
      <p:regular r:id="rId17"/>
      <p:bold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496">
          <p15:clr>
            <a:srgbClr val="747775"/>
          </p15:clr>
        </p15:guide>
        <p15:guide id="2" pos="6123">
          <p15:clr>
            <a:srgbClr val="747775"/>
          </p15:clr>
        </p15:guide>
        <p15:guide id="3" orient="horz" pos="619">
          <p15:clr>
            <a:srgbClr val="747775"/>
          </p15:clr>
        </p15:guide>
        <p15:guide id="4" orient="horz" pos="4082">
          <p15:clr>
            <a:srgbClr val="747775"/>
          </p15:clr>
        </p15:guide>
        <p15:guide id="5" pos="1860">
          <p15:clr>
            <a:srgbClr val="747775"/>
          </p15:clr>
        </p15:guide>
        <p15:guide id="6" orient="horz" pos="964">
          <p15:clr>
            <a:srgbClr val="747775"/>
          </p15:clr>
        </p15:guide>
        <p15:guide id="7" pos="340">
          <p15:clr>
            <a:srgbClr val="747775"/>
          </p15:clr>
        </p15:guide>
        <p15:guide id="8" orient="horz" pos="4373">
          <p15:clr>
            <a:srgbClr val="747775"/>
          </p15:clr>
        </p15:guide>
        <p15:guide id="9" orient="horz" pos="3685">
          <p15:clr>
            <a:srgbClr val="747775"/>
          </p15:clr>
        </p15:guide>
        <p15:guide id="10" pos="5258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496" orient="horz"/>
        <p:guide pos="6123"/>
        <p:guide pos="619" orient="horz"/>
        <p:guide pos="4082" orient="horz"/>
        <p:guide pos="1860"/>
        <p:guide pos="964" orient="horz"/>
        <p:guide pos="340"/>
        <p:guide pos="4373" orient="horz"/>
        <p:guide pos="3685" orient="horz"/>
        <p:guide pos="525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NotoSansJP-regular.fnt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font" Target="fonts/NotoSansJP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956471" y="685800"/>
            <a:ext cx="4945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367609942a4_0_61:notes"/>
          <p:cNvSpPr/>
          <p:nvPr>
            <p:ph idx="2" type="sldImg"/>
          </p:nvPr>
        </p:nvSpPr>
        <p:spPr>
          <a:xfrm>
            <a:off x="956471" y="685800"/>
            <a:ext cx="4945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Google Shape;45;g367609942a4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67609942a4_0_119:notes"/>
          <p:cNvSpPr/>
          <p:nvPr>
            <p:ph idx="2" type="sldImg"/>
          </p:nvPr>
        </p:nvSpPr>
        <p:spPr>
          <a:xfrm>
            <a:off x="956471" y="685800"/>
            <a:ext cx="4945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67609942a4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6a1a02032e_1_10:notes"/>
          <p:cNvSpPr/>
          <p:nvPr>
            <p:ph idx="2" type="sldImg"/>
          </p:nvPr>
        </p:nvSpPr>
        <p:spPr>
          <a:xfrm>
            <a:off x="956471" y="685800"/>
            <a:ext cx="4945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6a1a02032e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367609942a4_0_66:notes"/>
          <p:cNvSpPr/>
          <p:nvPr>
            <p:ph idx="2" type="sldImg"/>
          </p:nvPr>
        </p:nvSpPr>
        <p:spPr>
          <a:xfrm>
            <a:off x="956471" y="685800"/>
            <a:ext cx="4945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367609942a4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67609942a4_0_71:notes"/>
          <p:cNvSpPr/>
          <p:nvPr>
            <p:ph idx="2" type="sldImg"/>
          </p:nvPr>
        </p:nvSpPr>
        <p:spPr>
          <a:xfrm>
            <a:off x="956471" y="685800"/>
            <a:ext cx="4945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67609942a4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67609942a4_0_75:notes"/>
          <p:cNvSpPr/>
          <p:nvPr>
            <p:ph idx="2" type="sldImg"/>
          </p:nvPr>
        </p:nvSpPr>
        <p:spPr>
          <a:xfrm>
            <a:off x="956471" y="685800"/>
            <a:ext cx="4945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67609942a4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67609942a4_0_81:notes"/>
          <p:cNvSpPr/>
          <p:nvPr>
            <p:ph idx="2" type="sldImg"/>
          </p:nvPr>
        </p:nvSpPr>
        <p:spPr>
          <a:xfrm>
            <a:off x="956471" y="685800"/>
            <a:ext cx="4945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67609942a4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67609942a4_0_90:notes"/>
          <p:cNvSpPr/>
          <p:nvPr>
            <p:ph idx="2" type="sldImg"/>
          </p:nvPr>
        </p:nvSpPr>
        <p:spPr>
          <a:xfrm>
            <a:off x="956471" y="685800"/>
            <a:ext cx="4945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67609942a4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67609942a4_0_95:notes"/>
          <p:cNvSpPr/>
          <p:nvPr>
            <p:ph idx="2" type="sldImg"/>
          </p:nvPr>
        </p:nvSpPr>
        <p:spPr>
          <a:xfrm>
            <a:off x="956471" y="685800"/>
            <a:ext cx="4945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67609942a4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67609942a4_0_103:notes"/>
          <p:cNvSpPr/>
          <p:nvPr>
            <p:ph idx="2" type="sldImg"/>
          </p:nvPr>
        </p:nvSpPr>
        <p:spPr>
          <a:xfrm>
            <a:off x="956471" y="685800"/>
            <a:ext cx="4945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67609942a4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67609942a4_0_111:notes"/>
          <p:cNvSpPr/>
          <p:nvPr>
            <p:ph idx="2" type="sldImg"/>
          </p:nvPr>
        </p:nvSpPr>
        <p:spPr>
          <a:xfrm>
            <a:off x="956471" y="685800"/>
            <a:ext cx="4945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67609942a4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座布団あり">
  <p:cSld name="TITLE_1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"/>
          <p:cNvSpPr txBox="1"/>
          <p:nvPr>
            <p:ph idx="12" type="sldNum"/>
          </p:nvPr>
        </p:nvSpPr>
        <p:spPr>
          <a:xfrm>
            <a:off x="10590572" y="7184808"/>
            <a:ext cx="685800" cy="606300"/>
          </a:xfrm>
          <a:prstGeom prst="rect">
            <a:avLst/>
          </a:prstGeom>
        </p:spPr>
        <p:txBody>
          <a:bodyPr anchorCtr="0" anchor="ctr" bIns="123150" lIns="123150" spcFirstLastPara="1" rIns="123150" wrap="square" tIns="123150">
            <a:normAutofit/>
          </a:bodyPr>
          <a:lstStyle>
            <a:lvl1pPr lvl="0">
              <a:buNone/>
              <a:defRPr>
                <a:solidFill>
                  <a:schemeClr val="dk1"/>
                </a:solidFill>
              </a:defRPr>
            </a:lvl1pPr>
            <a:lvl2pPr lvl="1">
              <a:buNone/>
              <a:defRPr>
                <a:solidFill>
                  <a:schemeClr val="dk1"/>
                </a:solidFill>
              </a:defRPr>
            </a:lvl2pPr>
            <a:lvl3pPr lvl="2">
              <a:buNone/>
              <a:defRPr>
                <a:solidFill>
                  <a:schemeClr val="dk1"/>
                </a:solidFill>
              </a:defRPr>
            </a:lvl3pPr>
            <a:lvl4pPr lvl="3">
              <a:buNone/>
              <a:defRPr>
                <a:solidFill>
                  <a:schemeClr val="dk1"/>
                </a:solidFill>
              </a:defRPr>
            </a:lvl4pPr>
            <a:lvl5pPr lvl="4">
              <a:buNone/>
              <a:defRPr>
                <a:solidFill>
                  <a:schemeClr val="dk1"/>
                </a:solidFill>
              </a:defRPr>
            </a:lvl5pPr>
            <a:lvl6pPr lvl="5">
              <a:buNone/>
              <a:defRPr>
                <a:solidFill>
                  <a:schemeClr val="dk1"/>
                </a:solidFill>
              </a:defRPr>
            </a:lvl6pPr>
            <a:lvl7pPr lvl="6">
              <a:buNone/>
              <a:defRPr>
                <a:solidFill>
                  <a:schemeClr val="dk1"/>
                </a:solidFill>
              </a:defRPr>
            </a:lvl7pPr>
            <a:lvl8pPr lvl="7">
              <a:buNone/>
              <a:defRPr>
                <a:solidFill>
                  <a:schemeClr val="dk1"/>
                </a:solidFill>
              </a:defRPr>
            </a:lvl8pPr>
            <a:lvl9pPr lvl="8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#</a:t>
            </a:r>
            <a:endParaRPr/>
          </a:p>
        </p:txBody>
      </p:sp>
      <p:sp>
        <p:nvSpPr>
          <p:cNvPr id="9" name="Google Shape;9;p2"/>
          <p:cNvSpPr/>
          <p:nvPr/>
        </p:nvSpPr>
        <p:spPr>
          <a:xfrm>
            <a:off x="0" y="0"/>
            <a:ext cx="11430000" cy="697500"/>
          </a:xfrm>
          <a:prstGeom prst="rect">
            <a:avLst/>
          </a:prstGeom>
          <a:solidFill>
            <a:srgbClr val="107BFF"/>
          </a:solidFill>
          <a:ln>
            <a:noFill/>
          </a:ln>
        </p:spPr>
        <p:txBody>
          <a:bodyPr anchorCtr="0" anchor="ctr" bIns="123150" lIns="123150" spcFirstLastPara="1" rIns="123150" wrap="square" tIns="123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20812" y="150145"/>
            <a:ext cx="1618687" cy="32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/>
          <p:nvPr>
            <p:ph type="title"/>
          </p:nvPr>
        </p:nvSpPr>
        <p:spPr>
          <a:xfrm>
            <a:off x="190438" y="0"/>
            <a:ext cx="8573700" cy="69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3150" lIns="123150" spcFirstLastPara="1" rIns="123150" wrap="square" tIns="1231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JP"/>
              <a:buNone/>
              <a:defRPr b="1" sz="2000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表紙 3">
  <p:cSld name="BLANK_1_3">
    <p:bg>
      <p:bgPr>
        <a:solidFill>
          <a:srgbClr val="FFFFFF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96721" y="0"/>
            <a:ext cx="5233276" cy="6429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1719" y="1375419"/>
            <a:ext cx="5748283" cy="4445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6688" y="2955970"/>
            <a:ext cx="4425684" cy="87756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/>
          <p:nvPr/>
        </p:nvSpPr>
        <p:spPr>
          <a:xfrm>
            <a:off x="1718656" y="4362376"/>
            <a:ext cx="2661900" cy="606300"/>
          </a:xfrm>
          <a:prstGeom prst="roundRect">
            <a:avLst>
              <a:gd fmla="val 16667" name="adj"/>
            </a:avLst>
          </a:prstGeom>
          <a:solidFill>
            <a:srgbClr val="FF9500"/>
          </a:solidFill>
          <a:ln>
            <a:noFill/>
          </a:ln>
        </p:spPr>
        <p:txBody>
          <a:bodyPr anchorCtr="0" anchor="ctr" bIns="123150" lIns="123150" spcFirstLastPara="1" rIns="123150" wrap="square" tIns="123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扉" type="blank">
  <p:cSld name="BLANK">
    <p:bg>
      <p:bgPr>
        <a:solidFill>
          <a:schemeClr val="lt2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idx="12" type="sldNum"/>
          </p:nvPr>
        </p:nvSpPr>
        <p:spPr>
          <a:xfrm>
            <a:off x="10590572" y="7184808"/>
            <a:ext cx="685800" cy="606300"/>
          </a:xfrm>
          <a:prstGeom prst="rect">
            <a:avLst/>
          </a:prstGeom>
        </p:spPr>
        <p:txBody>
          <a:bodyPr anchorCtr="0" anchor="ctr" bIns="123150" lIns="123150" spcFirstLastPara="1" rIns="123150" wrap="square" tIns="1231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19" name="Google Shape;19;p4"/>
          <p:cNvSpPr txBox="1"/>
          <p:nvPr>
            <p:ph type="title"/>
          </p:nvPr>
        </p:nvSpPr>
        <p:spPr>
          <a:xfrm>
            <a:off x="1980563" y="2567413"/>
            <a:ext cx="7468800" cy="279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3150" lIns="123150" spcFirstLastPara="1" rIns="123150" wrap="square" tIns="12315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to Sans JP"/>
              <a:buNone/>
              <a:defRPr b="1" sz="4800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b="1" sz="4800">
                <a:solidFill>
                  <a:srgbClr val="FFFFFF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b="1" sz="4800">
                <a:solidFill>
                  <a:srgbClr val="FFFFFF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b="1" sz="4800">
                <a:solidFill>
                  <a:srgbClr val="FFFFFF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b="1" sz="4800">
                <a:solidFill>
                  <a:srgbClr val="FFFFFF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b="1" sz="4800">
                <a:solidFill>
                  <a:srgbClr val="FFFFFF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b="1" sz="4800">
                <a:solidFill>
                  <a:srgbClr val="FFFFFF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b="1" sz="4800">
                <a:solidFill>
                  <a:srgbClr val="FFFFFF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b="1" sz="48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ヘッダーのみ 1 1">
  <p:cSld name="TITLE_2_1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idx="12" type="sldNum"/>
          </p:nvPr>
        </p:nvSpPr>
        <p:spPr>
          <a:xfrm>
            <a:off x="10590572" y="7184808"/>
            <a:ext cx="685800" cy="606300"/>
          </a:xfrm>
          <a:prstGeom prst="rect">
            <a:avLst/>
          </a:prstGeom>
        </p:spPr>
        <p:txBody>
          <a:bodyPr anchorCtr="0" anchor="ctr" bIns="123150" lIns="123150" spcFirstLastPara="1" rIns="123150" wrap="square" tIns="123150">
            <a:normAutofit/>
          </a:bodyPr>
          <a:lstStyle>
            <a:lvl1pPr lvl="0">
              <a:buNone/>
              <a:defRPr>
                <a:solidFill>
                  <a:schemeClr val="dk1"/>
                </a:solidFill>
              </a:defRPr>
            </a:lvl1pPr>
            <a:lvl2pPr lvl="1">
              <a:buNone/>
              <a:defRPr>
                <a:solidFill>
                  <a:schemeClr val="dk1"/>
                </a:solidFill>
              </a:defRPr>
            </a:lvl2pPr>
            <a:lvl3pPr lvl="2">
              <a:buNone/>
              <a:defRPr>
                <a:solidFill>
                  <a:schemeClr val="dk1"/>
                </a:solidFill>
              </a:defRPr>
            </a:lvl3pPr>
            <a:lvl4pPr lvl="3">
              <a:buNone/>
              <a:defRPr>
                <a:solidFill>
                  <a:schemeClr val="dk1"/>
                </a:solidFill>
              </a:defRPr>
            </a:lvl4pPr>
            <a:lvl5pPr lvl="4">
              <a:buNone/>
              <a:defRPr>
                <a:solidFill>
                  <a:schemeClr val="dk1"/>
                </a:solidFill>
              </a:defRPr>
            </a:lvl5pPr>
            <a:lvl6pPr lvl="5">
              <a:buNone/>
              <a:defRPr>
                <a:solidFill>
                  <a:schemeClr val="dk1"/>
                </a:solidFill>
              </a:defRPr>
            </a:lvl6pPr>
            <a:lvl7pPr lvl="6">
              <a:buNone/>
              <a:defRPr>
                <a:solidFill>
                  <a:schemeClr val="dk1"/>
                </a:solidFill>
              </a:defRPr>
            </a:lvl7pPr>
            <a:lvl8pPr lvl="7">
              <a:buNone/>
              <a:defRPr>
                <a:solidFill>
                  <a:schemeClr val="dk1"/>
                </a:solidFill>
              </a:defRPr>
            </a:lvl8pPr>
            <a:lvl9pPr lvl="8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22" name="Google Shape;22;p5"/>
          <p:cNvSpPr/>
          <p:nvPr/>
        </p:nvSpPr>
        <p:spPr>
          <a:xfrm>
            <a:off x="0" y="0"/>
            <a:ext cx="11430000" cy="697500"/>
          </a:xfrm>
          <a:prstGeom prst="rect">
            <a:avLst/>
          </a:prstGeom>
          <a:solidFill>
            <a:srgbClr val="107BFF"/>
          </a:solidFill>
          <a:ln>
            <a:noFill/>
          </a:ln>
        </p:spPr>
        <p:txBody>
          <a:bodyPr anchorCtr="0" anchor="ctr" bIns="123150" lIns="123150" spcFirstLastPara="1" rIns="123150" wrap="square" tIns="123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23" name="Google Shape;23;p5"/>
          <p:cNvSpPr txBox="1"/>
          <p:nvPr>
            <p:ph idx="1" type="subTitle"/>
          </p:nvPr>
        </p:nvSpPr>
        <p:spPr>
          <a:xfrm>
            <a:off x="190438" y="986228"/>
            <a:ext cx="11049000" cy="118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3150" lIns="123150" spcFirstLastPara="1" rIns="123150" wrap="square" tIns="12315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JP"/>
              <a:buNone/>
              <a:defRPr sz="18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" name="Google Shape;24;p5"/>
          <p:cNvSpPr txBox="1"/>
          <p:nvPr>
            <p:ph type="title"/>
          </p:nvPr>
        </p:nvSpPr>
        <p:spPr>
          <a:xfrm>
            <a:off x="190438" y="0"/>
            <a:ext cx="8573700" cy="69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3150" lIns="123150" spcFirstLastPara="1" rIns="123150" wrap="square" tIns="1231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JP"/>
              <a:buNone/>
              <a:defRPr b="1" sz="2000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25" name="Google Shape;25;p5" title="TUNAGforLOGISTICS_full_yoko_whit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63373" y="150145"/>
            <a:ext cx="1271195" cy="32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座布団あり 1 1">
  <p:cSld name="TITLE_1_1_1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10590572" y="7184808"/>
            <a:ext cx="685800" cy="606300"/>
          </a:xfrm>
          <a:prstGeom prst="rect">
            <a:avLst/>
          </a:prstGeom>
        </p:spPr>
        <p:txBody>
          <a:bodyPr anchorCtr="0" anchor="ctr" bIns="123150" lIns="123150" spcFirstLastPara="1" rIns="123150" wrap="square" tIns="123150">
            <a:normAutofit/>
          </a:bodyPr>
          <a:lstStyle>
            <a:lvl1pPr lvl="0">
              <a:buNone/>
              <a:defRPr>
                <a:solidFill>
                  <a:schemeClr val="dk1"/>
                </a:solidFill>
              </a:defRPr>
            </a:lvl1pPr>
            <a:lvl2pPr lvl="1">
              <a:buNone/>
              <a:defRPr>
                <a:solidFill>
                  <a:schemeClr val="dk1"/>
                </a:solidFill>
              </a:defRPr>
            </a:lvl2pPr>
            <a:lvl3pPr lvl="2">
              <a:buNone/>
              <a:defRPr>
                <a:solidFill>
                  <a:schemeClr val="dk1"/>
                </a:solidFill>
              </a:defRPr>
            </a:lvl3pPr>
            <a:lvl4pPr lvl="3">
              <a:buNone/>
              <a:defRPr>
                <a:solidFill>
                  <a:schemeClr val="dk1"/>
                </a:solidFill>
              </a:defRPr>
            </a:lvl4pPr>
            <a:lvl5pPr lvl="4">
              <a:buNone/>
              <a:defRPr>
                <a:solidFill>
                  <a:schemeClr val="dk1"/>
                </a:solidFill>
              </a:defRPr>
            </a:lvl5pPr>
            <a:lvl6pPr lvl="5">
              <a:buNone/>
              <a:defRPr>
                <a:solidFill>
                  <a:schemeClr val="dk1"/>
                </a:solidFill>
              </a:defRPr>
            </a:lvl6pPr>
            <a:lvl7pPr lvl="6">
              <a:buNone/>
              <a:defRPr>
                <a:solidFill>
                  <a:schemeClr val="dk1"/>
                </a:solidFill>
              </a:defRPr>
            </a:lvl7pPr>
            <a:lvl8pPr lvl="7">
              <a:buNone/>
              <a:defRPr>
                <a:solidFill>
                  <a:schemeClr val="dk1"/>
                </a:solidFill>
              </a:defRPr>
            </a:lvl8pPr>
            <a:lvl9pPr lvl="8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#</a:t>
            </a:r>
            <a:endParaRPr/>
          </a:p>
        </p:txBody>
      </p:sp>
      <p:sp>
        <p:nvSpPr>
          <p:cNvPr id="28" name="Google Shape;28;p6"/>
          <p:cNvSpPr/>
          <p:nvPr/>
        </p:nvSpPr>
        <p:spPr>
          <a:xfrm>
            <a:off x="0" y="0"/>
            <a:ext cx="11430000" cy="697500"/>
          </a:xfrm>
          <a:prstGeom prst="rect">
            <a:avLst/>
          </a:prstGeom>
          <a:solidFill>
            <a:srgbClr val="107BFF"/>
          </a:solidFill>
          <a:ln>
            <a:noFill/>
          </a:ln>
        </p:spPr>
        <p:txBody>
          <a:bodyPr anchorCtr="0" anchor="ctr" bIns="123150" lIns="123150" spcFirstLastPara="1" rIns="123150" wrap="square" tIns="123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29" name="Google Shape;29;p6"/>
          <p:cNvSpPr txBox="1"/>
          <p:nvPr>
            <p:ph idx="1" type="subTitle"/>
          </p:nvPr>
        </p:nvSpPr>
        <p:spPr>
          <a:xfrm>
            <a:off x="190438" y="927526"/>
            <a:ext cx="11049000" cy="1327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123150" lIns="123150" spcFirstLastPara="1" rIns="123150" wrap="square" tIns="12315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JP"/>
              <a:buNone/>
              <a:defRPr sz="18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0" name="Google Shape;30;p6"/>
          <p:cNvSpPr txBox="1"/>
          <p:nvPr>
            <p:ph type="title"/>
          </p:nvPr>
        </p:nvSpPr>
        <p:spPr>
          <a:xfrm>
            <a:off x="190438" y="0"/>
            <a:ext cx="8573700" cy="69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3150" lIns="123150" spcFirstLastPara="1" rIns="123150" wrap="square" tIns="1231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JP"/>
              <a:buNone/>
              <a:defRPr b="1" sz="2000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31" name="Google Shape;31;p6" title="TUNAGforLOGISTICS_full_yoko_whit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63373" y="150145"/>
            <a:ext cx="1271195" cy="32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図解 1 1">
  <p:cSld name="SECTION_TITLE_AND_DESCRIPTION_1_1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/>
          <p:nvPr/>
        </p:nvSpPr>
        <p:spPr>
          <a:xfrm>
            <a:off x="5715000" y="697416"/>
            <a:ext cx="5715000" cy="7227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123150" lIns="123150" spcFirstLastPara="1" rIns="123150" wrap="square" tIns="12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10590572" y="7184808"/>
            <a:ext cx="685800" cy="606300"/>
          </a:xfrm>
          <a:prstGeom prst="rect">
            <a:avLst/>
          </a:prstGeom>
        </p:spPr>
        <p:txBody>
          <a:bodyPr anchorCtr="0" anchor="ctr" bIns="123150" lIns="123150" spcFirstLastPara="1" rIns="123150" wrap="square" tIns="123150">
            <a:normAutofit/>
          </a:bodyPr>
          <a:lstStyle>
            <a:lvl1pPr lvl="0">
              <a:buNone/>
              <a:defRPr>
                <a:solidFill>
                  <a:schemeClr val="dk1"/>
                </a:solidFill>
              </a:defRPr>
            </a:lvl1pPr>
            <a:lvl2pPr lvl="1">
              <a:buNone/>
              <a:defRPr>
                <a:solidFill>
                  <a:schemeClr val="dk1"/>
                </a:solidFill>
              </a:defRPr>
            </a:lvl2pPr>
            <a:lvl3pPr lvl="2">
              <a:buNone/>
              <a:defRPr>
                <a:solidFill>
                  <a:schemeClr val="dk1"/>
                </a:solidFill>
              </a:defRPr>
            </a:lvl3pPr>
            <a:lvl4pPr lvl="3">
              <a:buNone/>
              <a:defRPr>
                <a:solidFill>
                  <a:schemeClr val="dk1"/>
                </a:solidFill>
              </a:defRPr>
            </a:lvl4pPr>
            <a:lvl5pPr lvl="4">
              <a:buNone/>
              <a:defRPr>
                <a:solidFill>
                  <a:schemeClr val="dk1"/>
                </a:solidFill>
              </a:defRPr>
            </a:lvl5pPr>
            <a:lvl6pPr lvl="5">
              <a:buNone/>
              <a:defRPr>
                <a:solidFill>
                  <a:schemeClr val="dk1"/>
                </a:solidFill>
              </a:defRPr>
            </a:lvl6pPr>
            <a:lvl7pPr lvl="6">
              <a:buNone/>
              <a:defRPr>
                <a:solidFill>
                  <a:schemeClr val="dk1"/>
                </a:solidFill>
              </a:defRPr>
            </a:lvl7pPr>
            <a:lvl8pPr lvl="7">
              <a:buNone/>
              <a:defRPr>
                <a:solidFill>
                  <a:schemeClr val="dk1"/>
                </a:solidFill>
              </a:defRPr>
            </a:lvl8pPr>
            <a:lvl9pPr lvl="8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35" name="Google Shape;35;p7"/>
          <p:cNvSpPr/>
          <p:nvPr/>
        </p:nvSpPr>
        <p:spPr>
          <a:xfrm>
            <a:off x="0" y="0"/>
            <a:ext cx="11430000" cy="697500"/>
          </a:xfrm>
          <a:prstGeom prst="rect">
            <a:avLst/>
          </a:prstGeom>
          <a:solidFill>
            <a:srgbClr val="107BFF"/>
          </a:solidFill>
          <a:ln>
            <a:noFill/>
          </a:ln>
        </p:spPr>
        <p:txBody>
          <a:bodyPr anchorCtr="0" anchor="ctr" bIns="123150" lIns="123150" spcFirstLastPara="1" rIns="123150" wrap="square" tIns="123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36" name="Google Shape;36;p7"/>
          <p:cNvSpPr txBox="1"/>
          <p:nvPr>
            <p:ph idx="1" type="subTitle"/>
          </p:nvPr>
        </p:nvSpPr>
        <p:spPr>
          <a:xfrm>
            <a:off x="190438" y="1103633"/>
            <a:ext cx="5261400" cy="19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3150" lIns="123150" spcFirstLastPara="1" rIns="123150" wrap="square" tIns="12315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JP"/>
              <a:buNone/>
              <a:defRPr sz="22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>
                <a:solidFill>
                  <a:schemeClr val="dk1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>
                <a:solidFill>
                  <a:schemeClr val="dk1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>
                <a:solidFill>
                  <a:schemeClr val="dk1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>
                <a:solidFill>
                  <a:schemeClr val="dk1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>
                <a:solidFill>
                  <a:schemeClr val="dk1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>
                <a:solidFill>
                  <a:schemeClr val="dk1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>
                <a:solidFill>
                  <a:schemeClr val="dk1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7" name="Google Shape;37;p7"/>
          <p:cNvSpPr txBox="1"/>
          <p:nvPr>
            <p:ph type="title"/>
          </p:nvPr>
        </p:nvSpPr>
        <p:spPr>
          <a:xfrm>
            <a:off x="190438" y="0"/>
            <a:ext cx="8573700" cy="69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3150" lIns="123150" spcFirstLastPara="1" rIns="123150" wrap="square" tIns="1231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JP"/>
              <a:buNone/>
              <a:defRPr b="1" sz="2000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38" name="Google Shape;38;p7" title="TUNAGforLOGISTICS_full_yoko_whit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63373" y="150145"/>
            <a:ext cx="1271195" cy="32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表紙 1">
  <p:cSld name="BLANK_1_1">
    <p:bg>
      <p:bgPr>
        <a:solidFill>
          <a:srgbClr val="FFFFFF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10590572" y="7184808"/>
            <a:ext cx="685800" cy="606300"/>
          </a:xfrm>
          <a:prstGeom prst="rect">
            <a:avLst/>
          </a:prstGeom>
        </p:spPr>
        <p:txBody>
          <a:bodyPr anchorCtr="0" anchor="ctr" bIns="123150" lIns="123150" spcFirstLastPara="1" rIns="123150" wrap="square" tIns="1231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42" name="Google Shape;42;p9"/>
          <p:cNvSpPr/>
          <p:nvPr/>
        </p:nvSpPr>
        <p:spPr>
          <a:xfrm>
            <a:off x="0" y="0"/>
            <a:ext cx="11430000" cy="124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2" type="sldNum"/>
          </p:nvPr>
        </p:nvSpPr>
        <p:spPr>
          <a:xfrm>
            <a:off x="10590572" y="7184808"/>
            <a:ext cx="685800" cy="6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3150" lIns="123150" spcFirstLastPara="1" rIns="123150" wrap="square" tIns="123150">
            <a:norm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type="title"/>
          </p:nvPr>
        </p:nvSpPr>
        <p:spPr>
          <a:xfrm>
            <a:off x="1310550" y="3098700"/>
            <a:ext cx="8808900" cy="2790000"/>
          </a:xfrm>
          <a:prstGeom prst="rect">
            <a:avLst/>
          </a:prstGeom>
        </p:spPr>
        <p:txBody>
          <a:bodyPr anchorCtr="0" anchor="ctr" bIns="123150" lIns="123150" spcFirstLastPara="1" rIns="123150" wrap="square" tIns="123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ja" sz="6000"/>
              <a:t>カスタムサンクスカード</a:t>
            </a:r>
            <a:endParaRPr sz="6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ja" sz="6000"/>
              <a:t>テンプレート</a:t>
            </a:r>
            <a:endParaRPr sz="6000"/>
          </a:p>
        </p:txBody>
      </p:sp>
      <p:pic>
        <p:nvPicPr>
          <p:cNvPr id="48" name="Google Shape;48;p10" title="Group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4425" y="2340900"/>
            <a:ext cx="3781151" cy="75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/>
          <p:nvPr>
            <p:ph type="title"/>
          </p:nvPr>
        </p:nvSpPr>
        <p:spPr>
          <a:xfrm>
            <a:off x="1980588" y="2197913"/>
            <a:ext cx="7468800" cy="2790000"/>
          </a:xfrm>
          <a:prstGeom prst="rect">
            <a:avLst/>
          </a:prstGeom>
        </p:spPr>
        <p:txBody>
          <a:bodyPr anchorCtr="0" anchor="ctr" bIns="123150" lIns="123150" spcFirstLastPara="1" rIns="123150" wrap="square" tIns="123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ja" sz="7000"/>
              <a:t>テンプレート</a:t>
            </a:r>
            <a:endParaRPr sz="7000"/>
          </a:p>
        </p:txBody>
      </p:sp>
      <p:sp>
        <p:nvSpPr>
          <p:cNvPr id="122" name="Google Shape;122;p19"/>
          <p:cNvSpPr txBox="1"/>
          <p:nvPr>
            <p:ph type="title"/>
          </p:nvPr>
        </p:nvSpPr>
        <p:spPr>
          <a:xfrm>
            <a:off x="1786800" y="4179475"/>
            <a:ext cx="7856400" cy="1547400"/>
          </a:xfrm>
          <a:prstGeom prst="rect">
            <a:avLst/>
          </a:prstGeom>
        </p:spPr>
        <p:txBody>
          <a:bodyPr anchorCtr="0" anchor="ctr" bIns="123150" lIns="123150" spcFirstLastPara="1" rIns="123150" wrap="square" tIns="123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ja" sz="2300"/>
              <a:t>これより下の</a:t>
            </a:r>
            <a:r>
              <a:rPr b="0" lang="ja" sz="2300">
                <a:solidFill>
                  <a:srgbClr val="F8FCFF"/>
                </a:solidFill>
              </a:rPr>
              <a:t>ページにデザインを作成してください。</a:t>
            </a:r>
            <a:endParaRPr b="0" sz="2300">
              <a:solidFill>
                <a:srgbClr val="F8FC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ja" sz="2300">
                <a:solidFill>
                  <a:srgbClr val="F8FCFF"/>
                </a:solidFill>
              </a:rPr>
              <a:t>デザインを追加する場合は、ページを複製してください。</a:t>
            </a:r>
            <a:endParaRPr sz="23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/>
          <p:nvPr/>
        </p:nvSpPr>
        <p:spPr>
          <a:xfrm>
            <a:off x="4203100" y="2723000"/>
            <a:ext cx="3023700" cy="3023700"/>
          </a:xfrm>
          <a:prstGeom prst="ellipse">
            <a:avLst/>
          </a:prstGeom>
          <a:noFill/>
          <a:ln cap="flat" cmpd="sng" w="76200">
            <a:solidFill>
              <a:schemeClr val="lt2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20"/>
          <p:cNvSpPr txBox="1"/>
          <p:nvPr/>
        </p:nvSpPr>
        <p:spPr>
          <a:xfrm>
            <a:off x="4436650" y="3802427"/>
            <a:ext cx="25566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2000">
                <a:solidFill>
                  <a:schemeClr val="lt2"/>
                </a:solidFill>
                <a:latin typeface="Noto Sans JP"/>
                <a:ea typeface="Noto Sans JP"/>
                <a:cs typeface="Noto Sans JP"/>
                <a:sym typeface="Noto Sans JP"/>
              </a:rPr>
              <a:t>ここに</a:t>
            </a:r>
            <a:endParaRPr b="1" sz="2000">
              <a:solidFill>
                <a:schemeClr val="lt2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2000">
                <a:solidFill>
                  <a:schemeClr val="lt2"/>
                </a:solidFill>
                <a:latin typeface="Noto Sans JP"/>
                <a:ea typeface="Noto Sans JP"/>
                <a:cs typeface="Noto Sans JP"/>
                <a:sym typeface="Noto Sans JP"/>
              </a:rPr>
              <a:t>アイコンが入ります</a:t>
            </a:r>
            <a:endParaRPr b="1" sz="2000">
              <a:solidFill>
                <a:schemeClr val="lt2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/>
          <p:nvPr>
            <p:ph type="title"/>
          </p:nvPr>
        </p:nvSpPr>
        <p:spPr>
          <a:xfrm>
            <a:off x="190438" y="0"/>
            <a:ext cx="8573700" cy="697500"/>
          </a:xfrm>
          <a:prstGeom prst="rect">
            <a:avLst/>
          </a:prstGeom>
        </p:spPr>
        <p:txBody>
          <a:bodyPr anchorCtr="0" anchor="ctr" bIns="123150" lIns="123150" spcFirstLastPara="1" rIns="123150" wrap="square" tIns="12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ご提出いただきたいもの</a:t>
            </a:r>
            <a:endParaRPr/>
          </a:p>
        </p:txBody>
      </p:sp>
      <p:pic>
        <p:nvPicPr>
          <p:cNvPr id="54" name="Google Shape;54;p11" title="スクリーンショット 2025-06-20 14.00.5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2175" y="1657500"/>
            <a:ext cx="5394426" cy="3731326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1"/>
          <p:cNvSpPr txBox="1"/>
          <p:nvPr/>
        </p:nvSpPr>
        <p:spPr>
          <a:xfrm>
            <a:off x="1271250" y="5670325"/>
            <a:ext cx="8887500" cy="10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2950">
                <a:solidFill>
                  <a:schemeClr val="lt2"/>
                </a:solidFill>
                <a:latin typeface="Noto Sans JP"/>
                <a:ea typeface="Noto Sans JP"/>
                <a:cs typeface="Noto Sans JP"/>
                <a:sym typeface="Noto Sans JP"/>
              </a:rPr>
              <a:t>1200×832</a:t>
            </a:r>
            <a:r>
              <a:rPr b="1" lang="ja" sz="19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pxの</a:t>
            </a:r>
            <a:r>
              <a:rPr b="1" lang="ja" sz="2950">
                <a:solidFill>
                  <a:schemeClr val="lt2"/>
                </a:solidFill>
                <a:latin typeface="Noto Sans JP"/>
                <a:ea typeface="Noto Sans JP"/>
                <a:cs typeface="Noto Sans JP"/>
                <a:sym typeface="Noto Sans JP"/>
              </a:rPr>
              <a:t>画像データ</a:t>
            </a:r>
            <a:r>
              <a:rPr b="1" lang="ja" sz="19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（jpegまたはpng、解像度72dpi）</a:t>
            </a:r>
            <a:endParaRPr b="1" sz="19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14181A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56" name="Google Shape;56;p11"/>
          <p:cNvSpPr txBox="1"/>
          <p:nvPr/>
        </p:nvSpPr>
        <p:spPr>
          <a:xfrm>
            <a:off x="890100" y="6229125"/>
            <a:ext cx="9649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05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※このPowerPointデータを編集し書き出す場合は、リサイズ等 の処理は不要です。そのままページ「④書き出します」の手順に従い書き出してください</a:t>
            </a:r>
            <a:r>
              <a:rPr lang="ja" sz="105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。</a:t>
            </a:r>
            <a:endParaRPr b="1" sz="20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57" name="Google Shape;57;p11"/>
          <p:cNvSpPr txBox="1"/>
          <p:nvPr/>
        </p:nvSpPr>
        <p:spPr>
          <a:xfrm>
            <a:off x="1271250" y="6606836"/>
            <a:ext cx="8887500" cy="8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18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上記の形式で書き出し、ご提出ください。</a:t>
            </a:r>
            <a:endParaRPr b="1" sz="18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b="1" lang="ja" sz="18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アイコンが入りますが、穴を開けていただく必要はございません。</a:t>
            </a:r>
            <a:endParaRPr b="1" sz="21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cxnSp>
        <p:nvCxnSpPr>
          <p:cNvPr id="58" name="Google Shape;58;p11"/>
          <p:cNvCxnSpPr/>
          <p:nvPr/>
        </p:nvCxnSpPr>
        <p:spPr>
          <a:xfrm>
            <a:off x="2959550" y="1436925"/>
            <a:ext cx="53634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59" name="Google Shape;59;p11"/>
          <p:cNvCxnSpPr/>
          <p:nvPr/>
        </p:nvCxnSpPr>
        <p:spPr>
          <a:xfrm>
            <a:off x="8606500" y="1666875"/>
            <a:ext cx="0" cy="3697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60" name="Google Shape;60;p11"/>
          <p:cNvSpPr txBox="1"/>
          <p:nvPr/>
        </p:nvSpPr>
        <p:spPr>
          <a:xfrm>
            <a:off x="4958100" y="1001725"/>
            <a:ext cx="15138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145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1200px</a:t>
            </a:r>
            <a:endParaRPr b="1" sz="24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1" name="Google Shape;61;p11"/>
          <p:cNvSpPr txBox="1"/>
          <p:nvPr/>
        </p:nvSpPr>
        <p:spPr>
          <a:xfrm>
            <a:off x="8790200" y="3311770"/>
            <a:ext cx="15138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145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832</a:t>
            </a:r>
            <a:r>
              <a:rPr b="1" lang="ja" sz="145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px</a:t>
            </a:r>
            <a:endParaRPr b="1" sz="24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2"/>
          <p:cNvSpPr txBox="1"/>
          <p:nvPr>
            <p:ph type="title"/>
          </p:nvPr>
        </p:nvSpPr>
        <p:spPr>
          <a:xfrm>
            <a:off x="1980588" y="2567388"/>
            <a:ext cx="7468800" cy="2790000"/>
          </a:xfrm>
          <a:prstGeom prst="rect">
            <a:avLst/>
          </a:prstGeom>
        </p:spPr>
        <p:txBody>
          <a:bodyPr anchorCtr="0" anchor="ctr" bIns="123150" lIns="123150" spcFirstLastPara="1" rIns="123150" wrap="square" tIns="123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ja" sz="7000"/>
              <a:t>作成の手順</a:t>
            </a:r>
            <a:endParaRPr sz="7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/>
          <p:nvPr>
            <p:ph type="title"/>
          </p:nvPr>
        </p:nvSpPr>
        <p:spPr>
          <a:xfrm>
            <a:off x="190438" y="0"/>
            <a:ext cx="8573700" cy="697500"/>
          </a:xfrm>
          <a:prstGeom prst="rect">
            <a:avLst/>
          </a:prstGeom>
        </p:spPr>
        <p:txBody>
          <a:bodyPr anchorCtr="0" anchor="ctr" bIns="123150" lIns="123150" spcFirstLastPara="1" rIns="123150" wrap="square" tIns="12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①テンプレートのページを開きます</a:t>
            </a:r>
            <a:r>
              <a:rPr lang="ja" sz="1300"/>
              <a:t>（このファイルのページの一番下にご用意しています）</a:t>
            </a:r>
            <a:endParaRPr sz="1300"/>
          </a:p>
        </p:txBody>
      </p:sp>
      <p:pic>
        <p:nvPicPr>
          <p:cNvPr id="72" name="Google Shape;72;p13" title="スクリーンショット 2025-06-20 14.04.2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0000" y="982094"/>
            <a:ext cx="7920000" cy="5096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 title="スクリーンショット 2025-06-20 14.04.4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9075" y="6362725"/>
            <a:ext cx="3089812" cy="102867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3"/>
          <p:cNvSpPr txBox="1"/>
          <p:nvPr/>
        </p:nvSpPr>
        <p:spPr>
          <a:xfrm>
            <a:off x="437957" y="6366607"/>
            <a:ext cx="8887500" cy="14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22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黄色いガイドはデザインには影響しません。</a:t>
            </a:r>
            <a:endParaRPr b="1" sz="22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b="1" lang="ja" sz="22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表示 &gt; ガイド で表示/非表示の切り替えができます。</a:t>
            </a:r>
            <a:endParaRPr b="1" sz="22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ctr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/>
          <p:nvPr>
            <p:ph type="title"/>
          </p:nvPr>
        </p:nvSpPr>
        <p:spPr>
          <a:xfrm>
            <a:off x="190438" y="0"/>
            <a:ext cx="8573700" cy="697500"/>
          </a:xfrm>
          <a:prstGeom prst="rect">
            <a:avLst/>
          </a:prstGeom>
        </p:spPr>
        <p:txBody>
          <a:bodyPr anchorCtr="0" anchor="ctr" bIns="123150" lIns="123150" spcFirstLastPara="1" rIns="123150" wrap="square" tIns="12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②画像を配置します</a:t>
            </a:r>
            <a:endParaRPr sz="1300"/>
          </a:p>
        </p:txBody>
      </p:sp>
      <p:sp>
        <p:nvSpPr>
          <p:cNvPr id="80" name="Google Shape;80;p14"/>
          <p:cNvSpPr txBox="1"/>
          <p:nvPr/>
        </p:nvSpPr>
        <p:spPr>
          <a:xfrm>
            <a:off x="1323150" y="6761032"/>
            <a:ext cx="8873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2200">
                <a:solidFill>
                  <a:schemeClr val="dk1"/>
                </a:solidFill>
              </a:rPr>
              <a:t>「ここにアイコンが入ります」は隠れてしまって問題ありません。</a:t>
            </a:r>
            <a:endParaRPr b="1" sz="22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pic>
        <p:nvPicPr>
          <p:cNvPr id="81" name="Google Shape;81;p14" title="スクリーンショット 2025-06-20 14.16.5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0000" y="1391997"/>
            <a:ext cx="7920002" cy="5079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/>
          <p:nvPr>
            <p:ph type="title"/>
          </p:nvPr>
        </p:nvSpPr>
        <p:spPr>
          <a:xfrm>
            <a:off x="190438" y="0"/>
            <a:ext cx="8573700" cy="697500"/>
          </a:xfrm>
          <a:prstGeom prst="rect">
            <a:avLst/>
          </a:prstGeom>
        </p:spPr>
        <p:txBody>
          <a:bodyPr anchorCtr="0" anchor="ctr" bIns="123150" lIns="123150" spcFirstLastPara="1" rIns="123150" wrap="square" tIns="12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③テキストや図形等を配置します</a:t>
            </a:r>
            <a:r>
              <a:rPr lang="ja" sz="1300"/>
              <a:t>（keynote上でデザインする場合）</a:t>
            </a:r>
            <a:endParaRPr sz="1300"/>
          </a:p>
        </p:txBody>
      </p:sp>
      <p:pic>
        <p:nvPicPr>
          <p:cNvPr id="87" name="Google Shape;87;p15" title="スクリーンショット 2025-06-20 14.19.3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0000" y="1437125"/>
            <a:ext cx="7920000" cy="5050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/>
          <p:nvPr>
            <p:ph type="title"/>
          </p:nvPr>
        </p:nvSpPr>
        <p:spPr>
          <a:xfrm>
            <a:off x="190438" y="0"/>
            <a:ext cx="8573700" cy="697500"/>
          </a:xfrm>
          <a:prstGeom prst="rect">
            <a:avLst/>
          </a:prstGeom>
        </p:spPr>
        <p:txBody>
          <a:bodyPr anchorCtr="0" anchor="ctr" bIns="123150" lIns="123150" spcFirstLastPara="1" rIns="123150" wrap="square" tIns="12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※アイコンの位置について</a:t>
            </a:r>
            <a:endParaRPr/>
          </a:p>
        </p:txBody>
      </p:sp>
      <p:pic>
        <p:nvPicPr>
          <p:cNvPr id="93" name="Google Shape;93;p16" title="スクリーンショット 2025-06-20 14.20.3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0000" y="1856333"/>
            <a:ext cx="6480002" cy="450075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 txBox="1"/>
          <p:nvPr/>
        </p:nvSpPr>
        <p:spPr>
          <a:xfrm>
            <a:off x="537150" y="846029"/>
            <a:ext cx="103557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20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中央のガイドのところにアイコンが入ります。位置や大きさの変更はできませんので、</a:t>
            </a:r>
            <a:endParaRPr b="1" sz="20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20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アイコン位置を考慮したデザインをご作成ください。</a:t>
            </a:r>
            <a:endParaRPr b="1" sz="20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95" name="Google Shape;95;p16"/>
          <p:cNvSpPr txBox="1"/>
          <p:nvPr/>
        </p:nvSpPr>
        <p:spPr>
          <a:xfrm>
            <a:off x="423432" y="6591571"/>
            <a:ext cx="8290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20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この位置にアイコンが入ります。ガイドを参考にしてください</a:t>
            </a:r>
            <a:endParaRPr b="1" sz="20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20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アイコンの位置や大きさは変更できません。</a:t>
            </a:r>
            <a:endParaRPr b="1" sz="20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96" name="Google Shape;96;p16"/>
          <p:cNvSpPr/>
          <p:nvPr/>
        </p:nvSpPr>
        <p:spPr>
          <a:xfrm>
            <a:off x="4918700" y="3392875"/>
            <a:ext cx="1700400" cy="1720500"/>
          </a:xfrm>
          <a:prstGeom prst="rect">
            <a:avLst/>
          </a:prstGeom>
          <a:solidFill>
            <a:srgbClr val="107BFF">
              <a:alpha val="474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/>
          <p:nvPr>
            <p:ph type="title"/>
          </p:nvPr>
        </p:nvSpPr>
        <p:spPr>
          <a:xfrm>
            <a:off x="190438" y="0"/>
            <a:ext cx="8573700" cy="697500"/>
          </a:xfrm>
          <a:prstGeom prst="rect">
            <a:avLst/>
          </a:prstGeom>
        </p:spPr>
        <p:txBody>
          <a:bodyPr anchorCtr="0" anchor="ctr" bIns="123150" lIns="123150" spcFirstLastPara="1" rIns="123150" wrap="square" tIns="12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※文字の配置について</a:t>
            </a:r>
            <a:endParaRPr/>
          </a:p>
        </p:txBody>
      </p:sp>
      <p:sp>
        <p:nvSpPr>
          <p:cNvPr id="102" name="Google Shape;102;p17"/>
          <p:cNvSpPr txBox="1"/>
          <p:nvPr/>
        </p:nvSpPr>
        <p:spPr>
          <a:xfrm>
            <a:off x="1569900" y="846675"/>
            <a:ext cx="8290200" cy="15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2000">
                <a:solidFill>
                  <a:schemeClr val="lt2"/>
                </a:solidFill>
              </a:rPr>
              <a:t>文字はできるだけ中央に配置</a:t>
            </a:r>
            <a:r>
              <a:rPr b="1" lang="ja" sz="2000">
                <a:solidFill>
                  <a:schemeClr val="dk1"/>
                </a:solidFill>
              </a:rPr>
              <a:t>してください。端末のサイズによっては</a:t>
            </a:r>
            <a:br>
              <a:rPr b="1" lang="ja" sz="2000">
                <a:solidFill>
                  <a:schemeClr val="dk1"/>
                </a:solidFill>
              </a:rPr>
            </a:br>
            <a:r>
              <a:rPr b="1" lang="ja" sz="2000">
                <a:solidFill>
                  <a:schemeClr val="dk1"/>
                </a:solidFill>
              </a:rPr>
              <a:t>カードデザインの左右の端が表示されない場合があります。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14181A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14181A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103" name="Google Shape;103;p17"/>
          <p:cNvSpPr txBox="1"/>
          <p:nvPr/>
        </p:nvSpPr>
        <p:spPr>
          <a:xfrm>
            <a:off x="1569900" y="6638375"/>
            <a:ext cx="8290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20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切れてはいけない文字は</a:t>
            </a:r>
            <a:endParaRPr b="1" sz="20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20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このガイドより内側に収めてください</a:t>
            </a:r>
            <a:endParaRPr b="1" sz="20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pic>
        <p:nvPicPr>
          <p:cNvPr id="104" name="Google Shape;104;p17" title="スクリーンショット 2025-06-20 14.20.3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0000" y="1851825"/>
            <a:ext cx="6480002" cy="450075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/>
          <p:nvPr/>
        </p:nvSpPr>
        <p:spPr>
          <a:xfrm>
            <a:off x="2520000" y="1873050"/>
            <a:ext cx="701400" cy="4458300"/>
          </a:xfrm>
          <a:prstGeom prst="rect">
            <a:avLst/>
          </a:prstGeom>
          <a:solidFill>
            <a:srgbClr val="107BFF">
              <a:alpha val="474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7"/>
          <p:cNvSpPr/>
          <p:nvPr/>
        </p:nvSpPr>
        <p:spPr>
          <a:xfrm>
            <a:off x="8319150" y="1873050"/>
            <a:ext cx="660300" cy="4458300"/>
          </a:xfrm>
          <a:prstGeom prst="rect">
            <a:avLst/>
          </a:prstGeom>
          <a:solidFill>
            <a:srgbClr val="107BFF">
              <a:alpha val="474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7" name="Google Shape;107;p17"/>
          <p:cNvCxnSpPr/>
          <p:nvPr/>
        </p:nvCxnSpPr>
        <p:spPr>
          <a:xfrm rot="10800000">
            <a:off x="2870675" y="6022850"/>
            <a:ext cx="334200" cy="7455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8" name="Google Shape;108;p17"/>
          <p:cNvCxnSpPr/>
          <p:nvPr/>
        </p:nvCxnSpPr>
        <p:spPr>
          <a:xfrm flipH="1" rot="10800000">
            <a:off x="8325975" y="6022775"/>
            <a:ext cx="322200" cy="7680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/>
          <p:nvPr>
            <p:ph type="title"/>
          </p:nvPr>
        </p:nvSpPr>
        <p:spPr>
          <a:xfrm>
            <a:off x="190438" y="0"/>
            <a:ext cx="8573700" cy="697500"/>
          </a:xfrm>
          <a:prstGeom prst="rect">
            <a:avLst/>
          </a:prstGeom>
        </p:spPr>
        <p:txBody>
          <a:bodyPr anchorCtr="0" anchor="ctr" bIns="123150" lIns="123150" spcFirstLastPara="1" rIns="123150" wrap="square" tIns="12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④書き出します</a:t>
            </a:r>
            <a:endParaRPr/>
          </a:p>
        </p:txBody>
      </p:sp>
      <p:pic>
        <p:nvPicPr>
          <p:cNvPr id="114" name="Google Shape;114;p18" title="スクリーンショット 2025-06-20 14.25.5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49900"/>
            <a:ext cx="10809004" cy="6922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8"/>
          <p:cNvSpPr txBox="1"/>
          <p:nvPr/>
        </p:nvSpPr>
        <p:spPr>
          <a:xfrm>
            <a:off x="4394125" y="5694345"/>
            <a:ext cx="8290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2000">
                <a:solidFill>
                  <a:srgbClr val="FAFBFF"/>
                </a:solidFill>
                <a:latin typeface="Noto Sans JP"/>
                <a:ea typeface="Noto Sans JP"/>
                <a:cs typeface="Noto Sans JP"/>
                <a:sym typeface="Noto Sans JP"/>
              </a:rPr>
              <a:t>・エクスポート&gt;ファイル種類の変更＞</a:t>
            </a:r>
            <a:br>
              <a:rPr b="1" lang="ja" sz="2000">
                <a:solidFill>
                  <a:srgbClr val="FAFBFF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b="1" lang="ja" sz="2000">
                <a:solidFill>
                  <a:srgbClr val="FAFBFF"/>
                </a:solidFill>
                <a:latin typeface="Noto Sans JP"/>
                <a:ea typeface="Noto Sans JP"/>
                <a:cs typeface="Noto Sans JP"/>
                <a:sym typeface="Noto Sans JP"/>
              </a:rPr>
              <a:t>     JPEGファイル交換形式＞名前をつけて保存</a:t>
            </a:r>
            <a:endParaRPr b="1" sz="2000">
              <a:solidFill>
                <a:srgbClr val="14181A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116" name="Google Shape;116;p18"/>
          <p:cNvSpPr txBox="1"/>
          <p:nvPr/>
        </p:nvSpPr>
        <p:spPr>
          <a:xfrm>
            <a:off x="4394125" y="6584042"/>
            <a:ext cx="8290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ja" sz="2000">
                <a:solidFill>
                  <a:srgbClr val="FAFBFF"/>
                </a:solidFill>
                <a:latin typeface="Noto Sans JP"/>
                <a:ea typeface="Noto Sans JP"/>
                <a:cs typeface="Noto Sans JP"/>
                <a:sym typeface="Noto Sans JP"/>
              </a:rPr>
              <a:t>・</a:t>
            </a:r>
            <a:r>
              <a:rPr b="1" lang="ja" sz="2000">
                <a:solidFill>
                  <a:srgbClr val="FAFBFF"/>
                </a:solidFill>
                <a:latin typeface="Noto Sans JP"/>
                <a:ea typeface="Noto Sans JP"/>
                <a:cs typeface="Noto Sans JP"/>
                <a:sym typeface="Noto Sans JP"/>
              </a:rPr>
              <a:t>JPEG形式（またはPNG形式）で書き出し</a:t>
            </a:r>
            <a:endParaRPr b="1" sz="2000">
              <a:solidFill>
                <a:srgbClr val="14181A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UNAG2025">
  <a:themeElements>
    <a:clrScheme name="Simple Light">
      <a:dk1>
        <a:srgbClr val="283E59"/>
      </a:dk1>
      <a:lt1>
        <a:srgbClr val="94A3B8"/>
      </a:lt1>
      <a:dk2>
        <a:srgbClr val="F1F5F9"/>
      </a:dk2>
      <a:lt2>
        <a:srgbClr val="107BFF"/>
      </a:lt2>
      <a:accent1>
        <a:srgbClr val="7DC4FF"/>
      </a:accent1>
      <a:accent2>
        <a:srgbClr val="DAEEFF"/>
      </a:accent2>
      <a:accent3>
        <a:srgbClr val="F44646"/>
      </a:accent3>
      <a:accent4>
        <a:srgbClr val="FF9500"/>
      </a:accent4>
      <a:accent5>
        <a:srgbClr val="77DD34"/>
      </a:accent5>
      <a:accent6>
        <a:srgbClr val="FED419"/>
      </a:accent6>
      <a:hlink>
        <a:srgbClr val="055DD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