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37719000" cx="2667305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1882">
          <p15:clr>
            <a:srgbClr val="747775"/>
          </p15:clr>
        </p15:guide>
        <p15:guide id="2" pos="8401">
          <p15:clr>
            <a:srgbClr val="747775"/>
          </p15:clr>
        </p15:guide>
      </p15:sldGuideLst>
    </p:ext>
    <p:ext uri="GoogleSlidesCustomDataVersion2">
      <go:slidesCustomData xmlns:go="http://customooxmlschemas.google.com/" r:id="rId8" roundtripDataSignature="AMtx7miAC71HIANXhJHPVc3sUbalRC4y+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1882" orient="horz"/>
        <p:guide pos="840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6911" y="685800"/>
            <a:ext cx="2424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26e7ca13c_0_80:notes"/>
          <p:cNvSpPr/>
          <p:nvPr>
            <p:ph idx="2" type="sldImg"/>
          </p:nvPr>
        </p:nvSpPr>
        <p:spPr>
          <a:xfrm>
            <a:off x="2216911" y="685800"/>
            <a:ext cx="2424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26e7ca13c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26e7ca13c_0_96:notes"/>
          <p:cNvSpPr/>
          <p:nvPr>
            <p:ph idx="2" type="sldImg"/>
          </p:nvPr>
        </p:nvSpPr>
        <p:spPr>
          <a:xfrm>
            <a:off x="2216911" y="685800"/>
            <a:ext cx="2424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26e7ca13c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/>
          <p:nvPr>
            <p:ph type="ctrTitle"/>
          </p:nvPr>
        </p:nvSpPr>
        <p:spPr>
          <a:xfrm>
            <a:off x="909255" y="5460217"/>
            <a:ext cx="24854400" cy="15052500"/>
          </a:xfrm>
          <a:prstGeom prst="rect">
            <a:avLst/>
          </a:prstGeom>
          <a:noFill/>
          <a:ln>
            <a:noFill/>
          </a:ln>
        </p:spPr>
        <p:txBody>
          <a:bodyPr anchorCtr="0" anchor="b" bIns="322550" lIns="322550" spcFirstLastPara="1" rIns="322550" wrap="square" tIns="3225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346"/>
              <a:buNone/>
              <a:defRPr sz="1834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346"/>
              <a:buNone/>
              <a:defRPr sz="1834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346"/>
              <a:buNone/>
              <a:defRPr sz="1834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346"/>
              <a:buNone/>
              <a:defRPr sz="1834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346"/>
              <a:buNone/>
              <a:defRPr sz="1834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346"/>
              <a:buNone/>
              <a:defRPr sz="1834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346"/>
              <a:buNone/>
              <a:defRPr sz="1834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346"/>
              <a:buNone/>
              <a:defRPr sz="1834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346"/>
              <a:buNone/>
              <a:defRPr sz="18345"/>
            </a:lvl9pPr>
          </a:lstStyle>
          <a:p/>
        </p:txBody>
      </p:sp>
      <p:sp>
        <p:nvSpPr>
          <p:cNvPr id="11" name="Google Shape;11;p4"/>
          <p:cNvSpPr txBox="1"/>
          <p:nvPr>
            <p:ph idx="1" type="subTitle"/>
          </p:nvPr>
        </p:nvSpPr>
        <p:spPr>
          <a:xfrm>
            <a:off x="909230" y="20783582"/>
            <a:ext cx="24854400" cy="5811900"/>
          </a:xfrm>
          <a:prstGeom prst="rect">
            <a:avLst/>
          </a:prstGeom>
          <a:noFill/>
          <a:ln>
            <a:noFill/>
          </a:ln>
        </p:spPr>
        <p:txBody>
          <a:bodyPr anchorCtr="0" anchor="t" bIns="322550" lIns="322550" spcFirstLastPara="1" rIns="322550" wrap="square" tIns="3225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9pPr>
          </a:lstStyle>
          <a:p/>
        </p:txBody>
      </p:sp>
      <p:sp>
        <p:nvSpPr>
          <p:cNvPr id="12" name="Google Shape;12;p4"/>
          <p:cNvSpPr txBox="1"/>
          <p:nvPr>
            <p:ph idx="12" type="sldNum"/>
          </p:nvPr>
        </p:nvSpPr>
        <p:spPr>
          <a:xfrm>
            <a:off x="24714161" y="34196923"/>
            <a:ext cx="1600200" cy="288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22550" lIns="322550" spcFirstLastPara="1" rIns="322550" wrap="square" tIns="3225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/>
          <p:nvPr>
            <p:ph hasCustomPrompt="1" type="title"/>
          </p:nvPr>
        </p:nvSpPr>
        <p:spPr>
          <a:xfrm>
            <a:off x="909230" y="8111582"/>
            <a:ext cx="24854400" cy="14398200"/>
          </a:xfrm>
          <a:prstGeom prst="rect">
            <a:avLst/>
          </a:prstGeom>
          <a:noFill/>
          <a:ln>
            <a:noFill/>
          </a:ln>
        </p:spPr>
        <p:txBody>
          <a:bodyPr anchorCtr="0" anchor="b" bIns="322550" lIns="322550" spcFirstLastPara="1" rIns="322550" wrap="square" tIns="3225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337"/>
              <a:buNone/>
              <a:defRPr sz="42336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337"/>
              <a:buNone/>
              <a:defRPr sz="42336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337"/>
              <a:buNone/>
              <a:defRPr sz="42336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337"/>
              <a:buNone/>
              <a:defRPr sz="42336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337"/>
              <a:buNone/>
              <a:defRPr sz="42336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337"/>
              <a:buNone/>
              <a:defRPr sz="42336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337"/>
              <a:buNone/>
              <a:defRPr sz="42336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337"/>
              <a:buNone/>
              <a:defRPr sz="42336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337"/>
              <a:buNone/>
              <a:defRPr sz="42336"/>
            </a:lvl9pPr>
          </a:lstStyle>
          <a:p>
            <a:r>
              <a:t>xx%</a:t>
            </a:r>
          </a:p>
        </p:txBody>
      </p:sp>
      <p:sp>
        <p:nvSpPr>
          <p:cNvPr id="46" name="Google Shape;46;p13"/>
          <p:cNvSpPr txBox="1"/>
          <p:nvPr>
            <p:ph idx="1" type="body"/>
          </p:nvPr>
        </p:nvSpPr>
        <p:spPr>
          <a:xfrm>
            <a:off x="909230" y="23116318"/>
            <a:ext cx="24854400" cy="9539100"/>
          </a:xfrm>
          <a:prstGeom prst="rect">
            <a:avLst/>
          </a:prstGeom>
          <a:noFill/>
          <a:ln>
            <a:noFill/>
          </a:ln>
        </p:spPr>
        <p:txBody>
          <a:bodyPr anchorCtr="0" anchor="t" bIns="322550" lIns="322550" spcFirstLastPara="1" rIns="322550" wrap="square" tIns="322550">
            <a:normAutofit/>
          </a:bodyPr>
          <a:lstStyle>
            <a:lvl1pPr indent="-631855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350"/>
              <a:buChar char="●"/>
              <a:defRPr sz="6350"/>
            </a:lvl1pPr>
            <a:lvl2pPr indent="-542243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939"/>
              <a:buChar char="○"/>
              <a:defRPr sz="4939"/>
            </a:lvl2pPr>
            <a:lvl3pPr indent="-542243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939"/>
              <a:buChar char="■"/>
              <a:defRPr sz="4939"/>
            </a:lvl3pPr>
            <a:lvl4pPr indent="-542243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939"/>
              <a:buChar char="●"/>
              <a:defRPr sz="4939"/>
            </a:lvl4pPr>
            <a:lvl5pPr indent="-542243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939"/>
              <a:buChar char="○"/>
              <a:defRPr sz="4939"/>
            </a:lvl5pPr>
            <a:lvl6pPr indent="-542243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939"/>
              <a:buChar char="■"/>
              <a:defRPr sz="4939"/>
            </a:lvl6pPr>
            <a:lvl7pPr indent="-542243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939"/>
              <a:buChar char="●"/>
              <a:defRPr sz="4939"/>
            </a:lvl7pPr>
            <a:lvl8pPr indent="-542243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939"/>
              <a:buChar char="○"/>
              <a:defRPr sz="4939"/>
            </a:lvl8pPr>
            <a:lvl9pPr indent="-542243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939"/>
              <a:buChar char="■"/>
              <a:defRPr sz="4939"/>
            </a:lvl9pPr>
          </a:lstStyle>
          <a:p/>
        </p:txBody>
      </p:sp>
      <p:sp>
        <p:nvSpPr>
          <p:cNvPr id="47" name="Google Shape;47;p13"/>
          <p:cNvSpPr txBox="1"/>
          <p:nvPr>
            <p:ph idx="12" type="sldNum"/>
          </p:nvPr>
        </p:nvSpPr>
        <p:spPr>
          <a:xfrm>
            <a:off x="24714161" y="34196923"/>
            <a:ext cx="1600200" cy="288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22550" lIns="322550" spcFirstLastPara="1" rIns="322550" wrap="square" tIns="3225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4"/>
          <p:cNvSpPr txBox="1"/>
          <p:nvPr>
            <p:ph idx="12" type="sldNum"/>
          </p:nvPr>
        </p:nvSpPr>
        <p:spPr>
          <a:xfrm>
            <a:off x="24714161" y="34196923"/>
            <a:ext cx="1600200" cy="288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22550" lIns="322550" spcFirstLastPara="1" rIns="322550" wrap="square" tIns="3225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5"/>
          <p:cNvSpPr txBox="1"/>
          <p:nvPr>
            <p:ph type="title"/>
          </p:nvPr>
        </p:nvSpPr>
        <p:spPr>
          <a:xfrm>
            <a:off x="909230" y="15772899"/>
            <a:ext cx="24854400" cy="617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22550" lIns="322550" spcFirstLastPara="1" rIns="322550" wrap="square" tIns="3225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701"/>
              <a:buNone/>
              <a:defRPr sz="1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701"/>
              <a:buNone/>
              <a:defRPr sz="1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701"/>
              <a:buNone/>
              <a:defRPr sz="1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701"/>
              <a:buNone/>
              <a:defRPr sz="1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701"/>
              <a:buNone/>
              <a:defRPr sz="1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701"/>
              <a:buNone/>
              <a:defRPr sz="1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701"/>
              <a:buNone/>
              <a:defRPr sz="1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701"/>
              <a:buNone/>
              <a:defRPr sz="1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701"/>
              <a:buNone/>
              <a:defRPr sz="12700"/>
            </a:lvl9pPr>
          </a:lstStyle>
          <a:p/>
        </p:txBody>
      </p:sp>
      <p:sp>
        <p:nvSpPr>
          <p:cNvPr id="15" name="Google Shape;15;p5"/>
          <p:cNvSpPr txBox="1"/>
          <p:nvPr>
            <p:ph idx="12" type="sldNum"/>
          </p:nvPr>
        </p:nvSpPr>
        <p:spPr>
          <a:xfrm>
            <a:off x="24714161" y="34196923"/>
            <a:ext cx="1600200" cy="288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22550" lIns="322550" spcFirstLastPara="1" rIns="322550" wrap="square" tIns="3225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6"/>
          <p:cNvSpPr txBox="1"/>
          <p:nvPr>
            <p:ph type="title"/>
          </p:nvPr>
        </p:nvSpPr>
        <p:spPr>
          <a:xfrm>
            <a:off x="909230" y="3263515"/>
            <a:ext cx="24854400" cy="4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322550" lIns="322550" spcFirstLastPara="1" rIns="322550" wrap="square" tIns="32255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9pPr>
          </a:lstStyle>
          <a:p/>
        </p:txBody>
      </p:sp>
      <p:sp>
        <p:nvSpPr>
          <p:cNvPr id="18" name="Google Shape;18;p6"/>
          <p:cNvSpPr txBox="1"/>
          <p:nvPr>
            <p:ph idx="1" type="body"/>
          </p:nvPr>
        </p:nvSpPr>
        <p:spPr>
          <a:xfrm>
            <a:off x="909230" y="8451483"/>
            <a:ext cx="24854400" cy="250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22550" lIns="322550" spcFirstLastPara="1" rIns="322550" wrap="square" tIns="322550">
            <a:normAutofit/>
          </a:bodyPr>
          <a:lstStyle>
            <a:lvl1pPr indent="-631855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350"/>
              <a:buChar char="●"/>
              <a:defRPr sz="6350"/>
            </a:lvl1pPr>
            <a:lvl2pPr indent="-542243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939"/>
              <a:buChar char="○"/>
              <a:defRPr sz="4939"/>
            </a:lvl2pPr>
            <a:lvl3pPr indent="-542243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939"/>
              <a:buChar char="■"/>
              <a:defRPr sz="4939"/>
            </a:lvl3pPr>
            <a:lvl4pPr indent="-542243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939"/>
              <a:buChar char="●"/>
              <a:defRPr sz="4939"/>
            </a:lvl4pPr>
            <a:lvl5pPr indent="-542243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939"/>
              <a:buChar char="○"/>
              <a:defRPr sz="4939"/>
            </a:lvl5pPr>
            <a:lvl6pPr indent="-542243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939"/>
              <a:buChar char="■"/>
              <a:defRPr sz="4939"/>
            </a:lvl6pPr>
            <a:lvl7pPr indent="-542243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939"/>
              <a:buChar char="●"/>
              <a:defRPr sz="4939"/>
            </a:lvl7pPr>
            <a:lvl8pPr indent="-542243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939"/>
              <a:buChar char="○"/>
              <a:defRPr sz="4939"/>
            </a:lvl8pPr>
            <a:lvl9pPr indent="-542243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939"/>
              <a:buChar char="■"/>
              <a:defRPr sz="4939"/>
            </a:lvl9pPr>
          </a:lstStyle>
          <a:p/>
        </p:txBody>
      </p:sp>
      <p:sp>
        <p:nvSpPr>
          <p:cNvPr id="19" name="Google Shape;19;p6"/>
          <p:cNvSpPr txBox="1"/>
          <p:nvPr>
            <p:ph idx="12" type="sldNum"/>
          </p:nvPr>
        </p:nvSpPr>
        <p:spPr>
          <a:xfrm>
            <a:off x="24714161" y="34196923"/>
            <a:ext cx="1600200" cy="288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22550" lIns="322550" spcFirstLastPara="1" rIns="322550" wrap="square" tIns="3225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/>
          <p:nvPr>
            <p:ph type="title"/>
          </p:nvPr>
        </p:nvSpPr>
        <p:spPr>
          <a:xfrm>
            <a:off x="909230" y="3263515"/>
            <a:ext cx="24854400" cy="4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322550" lIns="322550" spcFirstLastPara="1" rIns="322550" wrap="square" tIns="32255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9pPr>
          </a:lstStyle>
          <a:p/>
        </p:txBody>
      </p:sp>
      <p:sp>
        <p:nvSpPr>
          <p:cNvPr id="22" name="Google Shape;22;p7"/>
          <p:cNvSpPr txBox="1"/>
          <p:nvPr>
            <p:ph idx="1" type="body"/>
          </p:nvPr>
        </p:nvSpPr>
        <p:spPr>
          <a:xfrm>
            <a:off x="909230" y="8451483"/>
            <a:ext cx="11667600" cy="250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22550" lIns="322550" spcFirstLastPara="1" rIns="322550" wrap="square" tIns="322550">
            <a:normAutofit/>
          </a:bodyPr>
          <a:lstStyle>
            <a:lvl1pPr indent="-542243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939"/>
              <a:buChar char="●"/>
              <a:defRPr sz="4939"/>
            </a:lvl1pPr>
            <a:lvl2pPr indent="-497437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234"/>
              <a:buChar char="○"/>
              <a:defRPr sz="4233"/>
            </a:lvl2pPr>
            <a:lvl3pPr indent="-497437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234"/>
              <a:buChar char="■"/>
              <a:defRPr sz="4233"/>
            </a:lvl3pPr>
            <a:lvl4pPr indent="-497437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234"/>
              <a:buChar char="●"/>
              <a:defRPr sz="4233"/>
            </a:lvl4pPr>
            <a:lvl5pPr indent="-497437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234"/>
              <a:buChar char="○"/>
              <a:defRPr sz="4233"/>
            </a:lvl5pPr>
            <a:lvl6pPr indent="-497437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234"/>
              <a:buChar char="■"/>
              <a:defRPr sz="4233"/>
            </a:lvl6pPr>
            <a:lvl7pPr indent="-497437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234"/>
              <a:buChar char="●"/>
              <a:defRPr sz="4233"/>
            </a:lvl7pPr>
            <a:lvl8pPr indent="-497437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234"/>
              <a:buChar char="○"/>
              <a:defRPr sz="4233"/>
            </a:lvl8pPr>
            <a:lvl9pPr indent="-497437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234"/>
              <a:buChar char="■"/>
              <a:defRPr sz="4233"/>
            </a:lvl9pPr>
          </a:lstStyle>
          <a:p/>
        </p:txBody>
      </p:sp>
      <p:sp>
        <p:nvSpPr>
          <p:cNvPr id="23" name="Google Shape;23;p7"/>
          <p:cNvSpPr txBox="1"/>
          <p:nvPr>
            <p:ph idx="2" type="body"/>
          </p:nvPr>
        </p:nvSpPr>
        <p:spPr>
          <a:xfrm>
            <a:off x="14096111" y="8451483"/>
            <a:ext cx="11667600" cy="250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22550" lIns="322550" spcFirstLastPara="1" rIns="322550" wrap="square" tIns="322550">
            <a:normAutofit/>
          </a:bodyPr>
          <a:lstStyle>
            <a:lvl1pPr indent="-542243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939"/>
              <a:buChar char="●"/>
              <a:defRPr sz="4939"/>
            </a:lvl1pPr>
            <a:lvl2pPr indent="-497437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234"/>
              <a:buChar char="○"/>
              <a:defRPr sz="4233"/>
            </a:lvl2pPr>
            <a:lvl3pPr indent="-497437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234"/>
              <a:buChar char="■"/>
              <a:defRPr sz="4233"/>
            </a:lvl3pPr>
            <a:lvl4pPr indent="-497437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234"/>
              <a:buChar char="●"/>
              <a:defRPr sz="4233"/>
            </a:lvl4pPr>
            <a:lvl5pPr indent="-497437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234"/>
              <a:buChar char="○"/>
              <a:defRPr sz="4233"/>
            </a:lvl5pPr>
            <a:lvl6pPr indent="-497437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234"/>
              <a:buChar char="■"/>
              <a:defRPr sz="4233"/>
            </a:lvl6pPr>
            <a:lvl7pPr indent="-497437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234"/>
              <a:buChar char="●"/>
              <a:defRPr sz="4233"/>
            </a:lvl7pPr>
            <a:lvl8pPr indent="-497437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234"/>
              <a:buChar char="○"/>
              <a:defRPr sz="4233"/>
            </a:lvl8pPr>
            <a:lvl9pPr indent="-497437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234"/>
              <a:buChar char="■"/>
              <a:defRPr sz="4233"/>
            </a:lvl9pPr>
          </a:lstStyle>
          <a:p/>
        </p:txBody>
      </p:sp>
      <p:sp>
        <p:nvSpPr>
          <p:cNvPr id="24" name="Google Shape;24;p7"/>
          <p:cNvSpPr txBox="1"/>
          <p:nvPr>
            <p:ph idx="12" type="sldNum"/>
          </p:nvPr>
        </p:nvSpPr>
        <p:spPr>
          <a:xfrm>
            <a:off x="24714161" y="34196923"/>
            <a:ext cx="1600200" cy="288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22550" lIns="322550" spcFirstLastPara="1" rIns="322550" wrap="square" tIns="3225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/>
          <p:nvPr>
            <p:ph type="title"/>
          </p:nvPr>
        </p:nvSpPr>
        <p:spPr>
          <a:xfrm>
            <a:off x="909230" y="3263515"/>
            <a:ext cx="24854400" cy="4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322550" lIns="322550" spcFirstLastPara="1" rIns="322550" wrap="square" tIns="32255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79"/>
              <a:buNone/>
              <a:defRPr sz="9878"/>
            </a:lvl9pPr>
          </a:lstStyle>
          <a:p/>
        </p:txBody>
      </p:sp>
      <p:sp>
        <p:nvSpPr>
          <p:cNvPr id="27" name="Google Shape;27;p8"/>
          <p:cNvSpPr txBox="1"/>
          <p:nvPr>
            <p:ph idx="12" type="sldNum"/>
          </p:nvPr>
        </p:nvSpPr>
        <p:spPr>
          <a:xfrm>
            <a:off x="24714161" y="34196923"/>
            <a:ext cx="1600200" cy="288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22550" lIns="322550" spcFirstLastPara="1" rIns="322550" wrap="square" tIns="3225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"/>
          <p:cNvSpPr txBox="1"/>
          <p:nvPr>
            <p:ph type="title"/>
          </p:nvPr>
        </p:nvSpPr>
        <p:spPr>
          <a:xfrm>
            <a:off x="909230" y="4074400"/>
            <a:ext cx="8191200" cy="5541000"/>
          </a:xfrm>
          <a:prstGeom prst="rect">
            <a:avLst/>
          </a:prstGeom>
          <a:noFill/>
          <a:ln>
            <a:noFill/>
          </a:ln>
        </p:spPr>
        <p:txBody>
          <a:bodyPr anchorCtr="0" anchor="b" bIns="322550" lIns="322550" spcFirstLastPara="1" rIns="322550" wrap="square" tIns="32255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467"/>
              <a:buNone/>
              <a:defRPr sz="8467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467"/>
              <a:buNone/>
              <a:defRPr sz="8467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467"/>
              <a:buNone/>
              <a:defRPr sz="8467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467"/>
              <a:buNone/>
              <a:defRPr sz="8467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467"/>
              <a:buNone/>
              <a:defRPr sz="8467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467"/>
              <a:buNone/>
              <a:defRPr sz="8467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467"/>
              <a:buNone/>
              <a:defRPr sz="8467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467"/>
              <a:buNone/>
              <a:defRPr sz="8467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467"/>
              <a:buNone/>
              <a:defRPr sz="8467"/>
            </a:lvl9pPr>
          </a:lstStyle>
          <a:p/>
        </p:txBody>
      </p:sp>
      <p:sp>
        <p:nvSpPr>
          <p:cNvPr id="30" name="Google Shape;30;p9"/>
          <p:cNvSpPr txBox="1"/>
          <p:nvPr>
            <p:ph idx="1" type="body"/>
          </p:nvPr>
        </p:nvSpPr>
        <p:spPr>
          <a:xfrm>
            <a:off x="909230" y="10190399"/>
            <a:ext cx="8191200" cy="233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322550" lIns="322550" spcFirstLastPara="1" rIns="322550" wrap="square" tIns="322550">
            <a:normAutofit/>
          </a:bodyPr>
          <a:lstStyle>
            <a:lvl1pPr indent="-497437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234"/>
              <a:buChar char="●"/>
              <a:defRPr sz="4233"/>
            </a:lvl1pPr>
            <a:lvl2pPr indent="-497437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234"/>
              <a:buChar char="○"/>
              <a:defRPr sz="4233"/>
            </a:lvl2pPr>
            <a:lvl3pPr indent="-497437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234"/>
              <a:buChar char="■"/>
              <a:defRPr sz="4233"/>
            </a:lvl3pPr>
            <a:lvl4pPr indent="-497437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234"/>
              <a:buChar char="●"/>
              <a:defRPr sz="4233"/>
            </a:lvl4pPr>
            <a:lvl5pPr indent="-497437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234"/>
              <a:buChar char="○"/>
              <a:defRPr sz="4233"/>
            </a:lvl5pPr>
            <a:lvl6pPr indent="-497437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234"/>
              <a:buChar char="■"/>
              <a:defRPr sz="4233"/>
            </a:lvl6pPr>
            <a:lvl7pPr indent="-497437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234"/>
              <a:buChar char="●"/>
              <a:defRPr sz="4233"/>
            </a:lvl7pPr>
            <a:lvl8pPr indent="-497437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234"/>
              <a:buChar char="○"/>
              <a:defRPr sz="4233"/>
            </a:lvl8pPr>
            <a:lvl9pPr indent="-497437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234"/>
              <a:buChar char="■"/>
              <a:defRPr sz="4233"/>
            </a:lvl9pPr>
          </a:lstStyle>
          <a:p/>
        </p:txBody>
      </p:sp>
      <p:sp>
        <p:nvSpPr>
          <p:cNvPr id="31" name="Google Shape;31;p9"/>
          <p:cNvSpPr txBox="1"/>
          <p:nvPr>
            <p:ph idx="12" type="sldNum"/>
          </p:nvPr>
        </p:nvSpPr>
        <p:spPr>
          <a:xfrm>
            <a:off x="24714161" y="34196923"/>
            <a:ext cx="1600200" cy="288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22550" lIns="322550" spcFirstLastPara="1" rIns="322550" wrap="square" tIns="3225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/>
          <p:nvPr>
            <p:ph type="title"/>
          </p:nvPr>
        </p:nvSpPr>
        <p:spPr>
          <a:xfrm>
            <a:off x="1430060" y="3301100"/>
            <a:ext cx="18574500" cy="2999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22550" lIns="322550" spcFirstLastPara="1" rIns="322550" wrap="square" tIns="32255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935"/>
              <a:buNone/>
              <a:defRPr sz="16934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935"/>
              <a:buNone/>
              <a:defRPr sz="16934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935"/>
              <a:buNone/>
              <a:defRPr sz="16934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935"/>
              <a:buNone/>
              <a:defRPr sz="16934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935"/>
              <a:buNone/>
              <a:defRPr sz="16934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935"/>
              <a:buNone/>
              <a:defRPr sz="16934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935"/>
              <a:buNone/>
              <a:defRPr sz="16934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935"/>
              <a:buNone/>
              <a:defRPr sz="16934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935"/>
              <a:buNone/>
              <a:defRPr sz="16934"/>
            </a:lvl9pPr>
          </a:lstStyle>
          <a:p/>
        </p:txBody>
      </p:sp>
      <p:sp>
        <p:nvSpPr>
          <p:cNvPr id="34" name="Google Shape;34;p10"/>
          <p:cNvSpPr txBox="1"/>
          <p:nvPr>
            <p:ph idx="12" type="sldNum"/>
          </p:nvPr>
        </p:nvSpPr>
        <p:spPr>
          <a:xfrm>
            <a:off x="24714161" y="34196923"/>
            <a:ext cx="1600200" cy="288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22550" lIns="322550" spcFirstLastPara="1" rIns="322550" wrap="square" tIns="3225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/>
          <p:nvPr/>
        </p:nvSpPr>
        <p:spPr>
          <a:xfrm>
            <a:off x="13336525" y="-917"/>
            <a:ext cx="13336500" cy="37719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322550" lIns="322550" spcFirstLastPara="1" rIns="322550" wrap="square" tIns="322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939"/>
              <a:buFont typeface="Arial"/>
              <a:buNone/>
            </a:pPr>
            <a:r>
              <a:t/>
            </a:r>
            <a:endParaRPr b="0" i="0" sz="4939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1"/>
          <p:cNvSpPr txBox="1"/>
          <p:nvPr>
            <p:ph type="title"/>
          </p:nvPr>
        </p:nvSpPr>
        <p:spPr>
          <a:xfrm>
            <a:off x="774464" y="9043282"/>
            <a:ext cx="11799300" cy="10870500"/>
          </a:xfrm>
          <a:prstGeom prst="rect">
            <a:avLst/>
          </a:prstGeom>
          <a:noFill/>
          <a:ln>
            <a:noFill/>
          </a:ln>
        </p:spPr>
        <p:txBody>
          <a:bodyPr anchorCtr="0" anchor="b" bIns="322550" lIns="322550" spcFirstLastPara="1" rIns="322550" wrap="square" tIns="3225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818"/>
              <a:buNone/>
              <a:defRPr sz="14817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818"/>
              <a:buNone/>
              <a:defRPr sz="14817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818"/>
              <a:buNone/>
              <a:defRPr sz="14817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818"/>
              <a:buNone/>
              <a:defRPr sz="14817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818"/>
              <a:buNone/>
              <a:defRPr sz="14817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818"/>
              <a:buNone/>
              <a:defRPr sz="14817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818"/>
              <a:buNone/>
              <a:defRPr sz="14817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818"/>
              <a:buNone/>
              <a:defRPr sz="14817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818"/>
              <a:buNone/>
              <a:defRPr sz="14817"/>
            </a:lvl9pPr>
          </a:lstStyle>
          <a:p/>
        </p:txBody>
      </p:sp>
      <p:sp>
        <p:nvSpPr>
          <p:cNvPr id="38" name="Google Shape;38;p11"/>
          <p:cNvSpPr txBox="1"/>
          <p:nvPr>
            <p:ph idx="1" type="subTitle"/>
          </p:nvPr>
        </p:nvSpPr>
        <p:spPr>
          <a:xfrm>
            <a:off x="774464" y="20555885"/>
            <a:ext cx="11799300" cy="9057000"/>
          </a:xfrm>
          <a:prstGeom prst="rect">
            <a:avLst/>
          </a:prstGeom>
          <a:noFill/>
          <a:ln>
            <a:noFill/>
          </a:ln>
        </p:spPr>
        <p:txBody>
          <a:bodyPr anchorCtr="0" anchor="t" bIns="322550" lIns="322550" spcFirstLastPara="1" rIns="322550" wrap="square" tIns="3225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409"/>
              <a:buNone/>
              <a:defRPr sz="7408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409"/>
              <a:buNone/>
              <a:defRPr sz="7408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409"/>
              <a:buNone/>
              <a:defRPr sz="7408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409"/>
              <a:buNone/>
              <a:defRPr sz="7408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409"/>
              <a:buNone/>
              <a:defRPr sz="7408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409"/>
              <a:buNone/>
              <a:defRPr sz="7408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409"/>
              <a:buNone/>
              <a:defRPr sz="7408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409"/>
              <a:buNone/>
              <a:defRPr sz="7408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409"/>
              <a:buNone/>
              <a:defRPr sz="7408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14408524" y="5309884"/>
            <a:ext cx="11192400" cy="2709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22550" lIns="322550" spcFirstLastPara="1" rIns="322550" wrap="square" tIns="322550">
            <a:normAutofit/>
          </a:bodyPr>
          <a:lstStyle>
            <a:lvl1pPr indent="-631855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350"/>
              <a:buChar char="●"/>
              <a:defRPr sz="6350"/>
            </a:lvl1pPr>
            <a:lvl2pPr indent="-542243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939"/>
              <a:buChar char="○"/>
              <a:defRPr sz="4939"/>
            </a:lvl2pPr>
            <a:lvl3pPr indent="-542243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939"/>
              <a:buChar char="■"/>
              <a:defRPr sz="4939"/>
            </a:lvl3pPr>
            <a:lvl4pPr indent="-542243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939"/>
              <a:buChar char="●"/>
              <a:defRPr sz="4939"/>
            </a:lvl4pPr>
            <a:lvl5pPr indent="-542243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939"/>
              <a:buChar char="○"/>
              <a:defRPr sz="4939"/>
            </a:lvl5pPr>
            <a:lvl6pPr indent="-542243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939"/>
              <a:buChar char="■"/>
              <a:defRPr sz="4939"/>
            </a:lvl6pPr>
            <a:lvl7pPr indent="-542243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939"/>
              <a:buChar char="●"/>
              <a:defRPr sz="4939"/>
            </a:lvl7pPr>
            <a:lvl8pPr indent="-542243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939"/>
              <a:buChar char="○"/>
              <a:defRPr sz="4939"/>
            </a:lvl8pPr>
            <a:lvl9pPr indent="-542243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939"/>
              <a:buChar char="■"/>
              <a:defRPr sz="4939"/>
            </a:lvl9pPr>
          </a:lstStyle>
          <a:p/>
        </p:txBody>
      </p:sp>
      <p:sp>
        <p:nvSpPr>
          <p:cNvPr id="40" name="Google Shape;40;p11"/>
          <p:cNvSpPr txBox="1"/>
          <p:nvPr>
            <p:ph idx="12" type="sldNum"/>
          </p:nvPr>
        </p:nvSpPr>
        <p:spPr>
          <a:xfrm>
            <a:off x="24714161" y="34196923"/>
            <a:ext cx="1600200" cy="288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22550" lIns="322550" spcFirstLastPara="1" rIns="322550" wrap="square" tIns="3225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2"/>
          <p:cNvSpPr txBox="1"/>
          <p:nvPr>
            <p:ph idx="1" type="body"/>
          </p:nvPr>
        </p:nvSpPr>
        <p:spPr>
          <a:xfrm>
            <a:off x="909230" y="31024216"/>
            <a:ext cx="17498400" cy="443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22550" lIns="322550" spcFirstLastPara="1" rIns="322550" wrap="square" tIns="32255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350"/>
              <a:buNone/>
              <a:defRPr sz="6350"/>
            </a:lvl1pPr>
          </a:lstStyle>
          <a:p/>
        </p:txBody>
      </p:sp>
      <p:sp>
        <p:nvSpPr>
          <p:cNvPr id="43" name="Google Shape;43;p12"/>
          <p:cNvSpPr txBox="1"/>
          <p:nvPr>
            <p:ph idx="12" type="sldNum"/>
          </p:nvPr>
        </p:nvSpPr>
        <p:spPr>
          <a:xfrm>
            <a:off x="24714161" y="34196923"/>
            <a:ext cx="1600200" cy="288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22550" lIns="322550" spcFirstLastPara="1" rIns="322550" wrap="square" tIns="3225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909230" y="3263515"/>
            <a:ext cx="24854400" cy="4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322550" lIns="322550" spcFirstLastPara="1" rIns="322550" wrap="square" tIns="32255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879"/>
              <a:buFont typeface="Arial"/>
              <a:buNone/>
              <a:defRPr b="0" i="0" sz="987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879"/>
              <a:buFont typeface="Arial"/>
              <a:buNone/>
              <a:defRPr b="0" i="0" sz="987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879"/>
              <a:buFont typeface="Arial"/>
              <a:buNone/>
              <a:defRPr b="0" i="0" sz="987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879"/>
              <a:buFont typeface="Arial"/>
              <a:buNone/>
              <a:defRPr b="0" i="0" sz="987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879"/>
              <a:buFont typeface="Arial"/>
              <a:buNone/>
              <a:defRPr b="0" i="0" sz="987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879"/>
              <a:buFont typeface="Arial"/>
              <a:buNone/>
              <a:defRPr b="0" i="0" sz="987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879"/>
              <a:buFont typeface="Arial"/>
              <a:buNone/>
              <a:defRPr b="0" i="0" sz="987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879"/>
              <a:buFont typeface="Arial"/>
              <a:buNone/>
              <a:defRPr b="0" i="0" sz="987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879"/>
              <a:buFont typeface="Arial"/>
              <a:buNone/>
              <a:defRPr b="0" i="0" sz="987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909230" y="8451483"/>
            <a:ext cx="24854400" cy="250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22550" lIns="322550" spcFirstLastPara="1" rIns="322550" wrap="square" tIns="322550">
            <a:normAutofit/>
          </a:bodyPr>
          <a:lstStyle>
            <a:lvl1pPr indent="-631855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350"/>
              <a:buFont typeface="Arial"/>
              <a:buChar char="●"/>
              <a:defRPr b="0" i="0" sz="63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42243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939"/>
              <a:buFont typeface="Arial"/>
              <a:buChar char="○"/>
              <a:defRPr b="0" i="0" sz="4939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42243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939"/>
              <a:buFont typeface="Arial"/>
              <a:buChar char="■"/>
              <a:defRPr b="0" i="0" sz="4939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42243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939"/>
              <a:buFont typeface="Arial"/>
              <a:buChar char="●"/>
              <a:defRPr b="0" i="0" sz="4939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542243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939"/>
              <a:buFont typeface="Arial"/>
              <a:buChar char="○"/>
              <a:defRPr b="0" i="0" sz="4939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542243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939"/>
              <a:buFont typeface="Arial"/>
              <a:buChar char="■"/>
              <a:defRPr b="0" i="0" sz="4939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542243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939"/>
              <a:buFont typeface="Arial"/>
              <a:buChar char="●"/>
              <a:defRPr b="0" i="0" sz="4939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542243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939"/>
              <a:buFont typeface="Arial"/>
              <a:buChar char="○"/>
              <a:defRPr b="0" i="0" sz="4939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542243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939"/>
              <a:buFont typeface="Arial"/>
              <a:buChar char="■"/>
              <a:defRPr b="0" i="0" sz="4939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2" type="sldNum"/>
          </p:nvPr>
        </p:nvSpPr>
        <p:spPr>
          <a:xfrm>
            <a:off x="24714161" y="34196923"/>
            <a:ext cx="1600200" cy="288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22550" lIns="322550" spcFirstLastPara="1" rIns="322550" wrap="square" tIns="322550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28"/>
              <a:buFont typeface="Arial"/>
              <a:buNone/>
              <a:defRPr b="0" i="0" sz="3528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g3726e7ca13c_0_80" title="電話番号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26673050" cy="3775149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g3726e7ca13c_0_80"/>
          <p:cNvSpPr txBox="1"/>
          <p:nvPr/>
        </p:nvSpPr>
        <p:spPr>
          <a:xfrm>
            <a:off x="5759450" y="34436075"/>
            <a:ext cx="19805700" cy="186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8575" lIns="138575" spcFirstLastPara="1" rIns="138575" wrap="square" tIns="1385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3D56"/>
              </a:buClr>
              <a:buSzPts val="12972"/>
              <a:buFont typeface="Arial"/>
              <a:buNone/>
            </a:pPr>
            <a:r>
              <a:rPr b="1" lang="ja" sz="4240">
                <a:solidFill>
                  <a:srgbClr val="2C3D56"/>
                </a:solidFill>
              </a:rPr>
              <a:t>　⚪︎⚪︎部⚪︎⚪︎課 山田花子</a:t>
            </a:r>
            <a:endParaRPr b="1" sz="4240">
              <a:solidFill>
                <a:srgbClr val="2C3D56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3D56"/>
              </a:buClr>
              <a:buSzPts val="12972"/>
              <a:buFont typeface="Arial"/>
              <a:buNone/>
            </a:pPr>
            <a:r>
              <a:rPr b="1" lang="ja" sz="4240">
                <a:solidFill>
                  <a:srgbClr val="2C3D56"/>
                </a:solidFill>
              </a:rPr>
              <a:t>　090-0000-0000　xxxx@xxx.jp</a:t>
            </a:r>
            <a:endParaRPr b="1" sz="4240">
              <a:solidFill>
                <a:srgbClr val="2C3D56"/>
              </a:solidFill>
            </a:endParaRPr>
          </a:p>
        </p:txBody>
      </p:sp>
      <p:sp>
        <p:nvSpPr>
          <p:cNvPr id="56" name="Google Shape;56;g3726e7ca13c_0_80"/>
          <p:cNvSpPr txBox="1"/>
          <p:nvPr/>
        </p:nvSpPr>
        <p:spPr>
          <a:xfrm>
            <a:off x="20512459" y="11264869"/>
            <a:ext cx="5520900" cy="123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8575" lIns="138575" spcFirstLastPara="1" rIns="138575" wrap="square" tIns="1385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3D56"/>
              </a:buClr>
              <a:buSzPts val="12972"/>
              <a:buFont typeface="Arial"/>
              <a:buNone/>
            </a:pPr>
            <a:r>
              <a:rPr b="1" lang="ja" sz="4490">
                <a:solidFill>
                  <a:srgbClr val="2C3D56"/>
                </a:solidFill>
              </a:rPr>
              <a:t>xxxxxx</a:t>
            </a:r>
            <a:endParaRPr b="1" sz="449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g3726e7ca13c_0_96" title="メールアドレス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26673050" cy="37751491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g3726e7ca13c_0_96"/>
          <p:cNvSpPr txBox="1"/>
          <p:nvPr/>
        </p:nvSpPr>
        <p:spPr>
          <a:xfrm>
            <a:off x="5759452" y="34626586"/>
            <a:ext cx="20112600" cy="186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8575" lIns="138575" spcFirstLastPara="1" rIns="138575" wrap="square" tIns="1385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3D56"/>
              </a:buClr>
              <a:buSzPts val="12972"/>
              <a:buFont typeface="Arial"/>
              <a:buNone/>
            </a:pPr>
            <a:r>
              <a:rPr b="1" lang="ja" sz="4240">
                <a:solidFill>
                  <a:srgbClr val="2C3D56"/>
                </a:solidFill>
              </a:rPr>
              <a:t>　⚪︎⚪︎部⚪︎⚪︎課 山田花子</a:t>
            </a:r>
            <a:endParaRPr b="1" sz="4240">
              <a:solidFill>
                <a:srgbClr val="2C3D56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3D56"/>
              </a:buClr>
              <a:buSzPts val="12972"/>
              <a:buFont typeface="Arial"/>
              <a:buNone/>
            </a:pPr>
            <a:r>
              <a:rPr b="1" lang="ja" sz="4240">
                <a:solidFill>
                  <a:srgbClr val="2C3D56"/>
                </a:solidFill>
              </a:rPr>
              <a:t>　090-0000-0000　xxxx@xxx.jp</a:t>
            </a:r>
            <a:endParaRPr b="1" sz="4240">
              <a:solidFill>
                <a:srgbClr val="2C3D56"/>
              </a:solidFill>
            </a:endParaRPr>
          </a:p>
        </p:txBody>
      </p:sp>
      <p:sp>
        <p:nvSpPr>
          <p:cNvPr id="63" name="Google Shape;63;g3726e7ca13c_0_96"/>
          <p:cNvSpPr txBox="1"/>
          <p:nvPr/>
        </p:nvSpPr>
        <p:spPr>
          <a:xfrm>
            <a:off x="20664859" y="10807669"/>
            <a:ext cx="5520900" cy="123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8575" lIns="138575" spcFirstLastPara="1" rIns="138575" wrap="square" tIns="1385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3D56"/>
              </a:buClr>
              <a:buSzPts val="12972"/>
              <a:buFont typeface="Arial"/>
              <a:buNone/>
            </a:pPr>
            <a:r>
              <a:rPr b="1" lang="ja" sz="4490">
                <a:solidFill>
                  <a:srgbClr val="2C3D56"/>
                </a:solidFill>
              </a:rPr>
              <a:t>xxxxxx</a:t>
            </a:r>
            <a:endParaRPr b="1" sz="449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