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 id="2147483653"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Lst>
  <p:sldSz cy="13716000" cx="24384000"/>
  <p:notesSz cx="6858000" cy="9144000"/>
  <p:embeddedFontLst>
    <p:embeddedFont>
      <p:font typeface="Helvetica Neue"/>
      <p:regular r:id="rId49"/>
      <p:bold r:id="rId50"/>
      <p:italic r:id="rId51"/>
      <p:boldItalic r:id="rId52"/>
    </p:embeddedFont>
    <p:embeddedFont>
      <p:font typeface="Noto Sans JP"/>
      <p:regular r:id="rId53"/>
      <p:bold r:id="rId5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55" roundtripDataSignature="AMtx7mi+lpSZz3LuRCKrFgm7n4p+SjR+A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5B69BB0D-E734-46DE-9DB9-E4B5A450BF68}">
  <a:tblStyle styleId="{5B69BB0D-E734-46DE-9DB9-E4B5A450BF68}" styleName="Table_0">
    <a:wholeTbl>
      <a:tcTxStyle b="off" i="off">
        <a:font>
          <a:latin typeface="游ゴシック体 ミディアム"/>
          <a:ea typeface="游ゴシック体 ミディアム"/>
          <a:cs typeface="游ゴシック体 ミディアム"/>
        </a:font>
        <a:srgbClr val="000000"/>
      </a:tcTxStyle>
      <a:tcStyle>
        <a:tcBdr>
          <a:left>
            <a:ln cap="flat" cmpd="sng" w="9525">
              <a:solidFill>
                <a:srgbClr val="000000">
                  <a:alpha val="0"/>
                </a:srgbClr>
              </a:solidFill>
              <a:prstDash val="solid"/>
              <a:round/>
              <a:headEnd len="sm" w="sm" type="none"/>
              <a:tailEnd len="sm" w="sm" type="none"/>
            </a:ln>
          </a:left>
          <a:right>
            <a:ln cap="flat" cmpd="sng" w="9525">
              <a:solidFill>
                <a:srgbClr val="000000">
                  <a:alpha val="0"/>
                </a:srgbClr>
              </a:solidFill>
              <a:prstDash val="solid"/>
              <a:round/>
              <a:headEnd len="sm" w="sm" type="none"/>
              <a:tailEnd len="sm" w="sm" type="none"/>
            </a:ln>
          </a:right>
          <a:top>
            <a:ln cap="flat" cmpd="sng" w="9525">
              <a:solidFill>
                <a:srgbClr val="000000">
                  <a:alpha val="0"/>
                </a:srgbClr>
              </a:solidFill>
              <a:prstDash val="solid"/>
              <a:round/>
              <a:headEnd len="sm" w="sm" type="none"/>
              <a:tailEnd len="sm" w="sm" type="none"/>
            </a:ln>
          </a:top>
          <a:bottom>
            <a:ln cap="flat" cmpd="sng" w="9525">
              <a:solidFill>
                <a:srgbClr val="000000">
                  <a:alpha val="0"/>
                </a:srgbClr>
              </a:solidFill>
              <a:prstDash val="solid"/>
              <a:round/>
              <a:headEnd len="sm" w="sm" type="none"/>
              <a:tailEnd len="sm" w="sm" type="none"/>
            </a:ln>
          </a:bottom>
          <a:insideH>
            <a:ln cap="flat" cmpd="sng" w="9525">
              <a:solidFill>
                <a:srgbClr val="000000">
                  <a:alpha val="0"/>
                </a:srgbClr>
              </a:solidFill>
              <a:prstDash val="solid"/>
              <a:round/>
              <a:headEnd len="sm" w="sm" type="none"/>
              <a:tailEnd len="sm" w="sm" type="none"/>
            </a:ln>
          </a:insideH>
          <a:insideV>
            <a:ln cap="flat" cmpd="sng" w="9525">
              <a:solidFill>
                <a:srgbClr val="000000">
                  <a:alpha val="0"/>
                </a:srgbClr>
              </a:solidFill>
              <a:prstDash val="solid"/>
              <a:round/>
              <a:headEnd len="sm" w="sm" type="none"/>
              <a:tailEnd len="sm" w="sm" type="none"/>
            </a:ln>
          </a:insideV>
        </a:tcBdr>
        <a:fill>
          <a:solidFill>
            <a:srgbClr val="FFFFFF"/>
          </a:solidFill>
        </a:fill>
      </a:tcStyle>
    </a:wholeTbl>
    <a:band1H>
      <a:tcTxStyle b="off" i="off"/>
    </a:band1H>
    <a:band2H>
      <a:tcTxStyle b="off" i="off"/>
      <a:tcStyle>
        <a:fill>
          <a:solidFill>
            <a:srgbClr val="E3E5E8"/>
          </a:solidFill>
        </a:fill>
      </a:tcStyle>
    </a:band2H>
    <a:band1V>
      <a:tcTxStyle b="off" i="off"/>
    </a:band1V>
    <a:band2V>
      <a:tcTxStyle b="off" i="off"/>
    </a:band2V>
    <a:lastCol>
      <a:tcTxStyle b="off" i="off"/>
    </a:lastCol>
    <a:firstCol>
      <a:tcTxStyle b="on" i="off">
        <a:font>
          <a:latin typeface="游ゴシック体 ボールド"/>
          <a:ea typeface="游ゴシック体 ボールド"/>
          <a:cs typeface="游ゴシック体 ボールド"/>
        </a:font>
        <a:srgbClr val="FFFFFF"/>
      </a:tcTxStyle>
      <a:tcStyle>
        <a:tcBdr>
          <a:left>
            <a:ln cap="flat" cmpd="sng" w="9525">
              <a:solidFill>
                <a:srgbClr val="000000">
                  <a:alpha val="0"/>
                </a:srgbClr>
              </a:solidFill>
              <a:prstDash val="solid"/>
              <a:round/>
              <a:headEnd len="sm" w="sm" type="none"/>
              <a:tailEnd len="sm" w="sm" type="none"/>
            </a:ln>
          </a:left>
          <a:right>
            <a:ln cap="flat" cmpd="sng" w="9525">
              <a:solidFill>
                <a:srgbClr val="000000">
                  <a:alpha val="0"/>
                </a:srgbClr>
              </a:solidFill>
              <a:prstDash val="solid"/>
              <a:round/>
              <a:headEnd len="sm" w="sm" type="none"/>
              <a:tailEnd len="sm" w="sm" type="none"/>
            </a:ln>
          </a:right>
          <a:top>
            <a:ln cap="flat" cmpd="sng" w="9525">
              <a:solidFill>
                <a:srgbClr val="000000">
                  <a:alpha val="0"/>
                </a:srgbClr>
              </a:solidFill>
              <a:prstDash val="solid"/>
              <a:round/>
              <a:headEnd len="sm" w="sm" type="none"/>
              <a:tailEnd len="sm" w="sm" type="none"/>
            </a:ln>
          </a:top>
          <a:bottom>
            <a:ln cap="flat" cmpd="sng" w="9525">
              <a:solidFill>
                <a:srgbClr val="000000">
                  <a:alpha val="0"/>
                </a:srgbClr>
              </a:solidFill>
              <a:prstDash val="solid"/>
              <a:round/>
              <a:headEnd len="sm" w="sm" type="none"/>
              <a:tailEnd len="sm" w="sm" type="none"/>
            </a:ln>
          </a:bottom>
          <a:insideH>
            <a:ln cap="flat" cmpd="sng" w="9525">
              <a:solidFill>
                <a:srgbClr val="000000">
                  <a:alpha val="0"/>
                </a:srgbClr>
              </a:solidFill>
              <a:prstDash val="solid"/>
              <a:round/>
              <a:headEnd len="sm" w="sm" type="none"/>
              <a:tailEnd len="sm" w="sm" type="none"/>
            </a:ln>
          </a:insideH>
          <a:insideV>
            <a:ln cap="flat" cmpd="sng" w="9525">
              <a:solidFill>
                <a:srgbClr val="000000">
                  <a:alpha val="0"/>
                </a:srgbClr>
              </a:solidFill>
              <a:prstDash val="solid"/>
              <a:round/>
              <a:headEnd len="sm" w="sm" type="none"/>
              <a:tailEnd len="sm" w="sm" type="none"/>
            </a:ln>
          </a:insideV>
        </a:tcBdr>
        <a:fill>
          <a:solidFill>
            <a:srgbClr val="0076B9"/>
          </a:solidFill>
        </a:fill>
      </a:tcStyle>
    </a:firstCol>
    <a:lastRow>
      <a:tcTxStyle b="off" i="off">
        <a:font>
          <a:latin typeface="游ゴシック体 ミディアム"/>
          <a:ea typeface="游ゴシック体 ミディアム"/>
          <a:cs typeface="游ゴシック体 ミディアム"/>
        </a:font>
        <a:srgbClr val="000000"/>
      </a:tcTxStyle>
      <a:tcStyle>
        <a:tcBdr>
          <a:left>
            <a:ln cap="flat" cmpd="sng" w="9525">
              <a:solidFill>
                <a:srgbClr val="000000">
                  <a:alpha val="0"/>
                </a:srgbClr>
              </a:solidFill>
              <a:prstDash val="solid"/>
              <a:round/>
              <a:headEnd len="sm" w="sm" type="none"/>
              <a:tailEnd len="sm" w="sm" type="none"/>
            </a:ln>
          </a:left>
          <a:right>
            <a:ln cap="flat" cmpd="sng" w="9525">
              <a:solidFill>
                <a:srgbClr val="000000">
                  <a:alpha val="0"/>
                </a:srgbClr>
              </a:solidFill>
              <a:prstDash val="solid"/>
              <a:round/>
              <a:headEnd len="sm" w="sm" type="none"/>
              <a:tailEnd len="sm" w="sm" type="none"/>
            </a:ln>
          </a:right>
          <a:top>
            <a:ln cap="flat" cmpd="sng" w="12700">
              <a:solidFill>
                <a:srgbClr val="3797C6"/>
              </a:solidFill>
              <a:prstDash val="solid"/>
              <a:round/>
              <a:headEnd len="sm" w="sm" type="none"/>
              <a:tailEnd len="sm" w="sm" type="none"/>
            </a:ln>
          </a:top>
          <a:bottom>
            <a:ln cap="flat" cmpd="sng" w="9525">
              <a:solidFill>
                <a:srgbClr val="000000">
                  <a:alpha val="0"/>
                </a:srgbClr>
              </a:solidFill>
              <a:prstDash val="solid"/>
              <a:round/>
              <a:headEnd len="sm" w="sm" type="none"/>
              <a:tailEnd len="sm" w="sm" type="none"/>
            </a:ln>
          </a:bottom>
          <a:insideH>
            <a:ln cap="flat" cmpd="sng" w="9525">
              <a:solidFill>
                <a:srgbClr val="000000">
                  <a:alpha val="0"/>
                </a:srgbClr>
              </a:solidFill>
              <a:prstDash val="solid"/>
              <a:round/>
              <a:headEnd len="sm" w="sm" type="none"/>
              <a:tailEnd len="sm" w="sm" type="none"/>
            </a:ln>
          </a:insideH>
          <a:insideV>
            <a:ln cap="flat" cmpd="sng" w="9525">
              <a:solidFill>
                <a:srgbClr val="000000">
                  <a:alpha val="0"/>
                </a:srgbClr>
              </a:solidFill>
              <a:prstDash val="solid"/>
              <a:round/>
              <a:headEnd len="sm" w="sm" type="none"/>
              <a:tailEnd len="sm" w="sm" type="none"/>
            </a:ln>
          </a:insideV>
        </a:tcBdr>
        <a:fill>
          <a:solidFill>
            <a:srgbClr val="FFFFFF"/>
          </a:solidFill>
        </a:fill>
      </a:tcStyle>
    </a:lastRow>
    <a:seCell>
      <a:tcTxStyle b="off" i="off"/>
    </a:seCell>
    <a:swCell>
      <a:tcTxStyle b="off" i="off"/>
    </a:swCell>
    <a:firstRow>
      <a:tcTxStyle b="on" i="off">
        <a:font>
          <a:latin typeface="游ゴシック体 ボールド"/>
          <a:ea typeface="游ゴシック体 ボールド"/>
          <a:cs typeface="游ゴシック体 ボールド"/>
        </a:font>
        <a:srgbClr val="FFFFFF"/>
      </a:tcTxStyle>
      <a:tcStyle>
        <a:tcBdr>
          <a:left>
            <a:ln cap="flat" cmpd="sng" w="9525">
              <a:solidFill>
                <a:srgbClr val="000000">
                  <a:alpha val="0"/>
                </a:srgbClr>
              </a:solidFill>
              <a:prstDash val="solid"/>
              <a:round/>
              <a:headEnd len="sm" w="sm" type="none"/>
              <a:tailEnd len="sm" w="sm" type="none"/>
            </a:ln>
          </a:left>
          <a:right>
            <a:ln cap="flat" cmpd="sng" w="9525">
              <a:solidFill>
                <a:srgbClr val="000000">
                  <a:alpha val="0"/>
                </a:srgbClr>
              </a:solidFill>
              <a:prstDash val="solid"/>
              <a:round/>
              <a:headEnd len="sm" w="sm" type="none"/>
              <a:tailEnd len="sm" w="sm" type="none"/>
            </a:ln>
          </a:right>
          <a:top>
            <a:ln cap="flat" cmpd="sng" w="9525">
              <a:solidFill>
                <a:srgbClr val="000000">
                  <a:alpha val="0"/>
                </a:srgbClr>
              </a:solidFill>
              <a:prstDash val="solid"/>
              <a:round/>
              <a:headEnd len="sm" w="sm" type="none"/>
              <a:tailEnd len="sm" w="sm" type="none"/>
            </a:ln>
          </a:top>
          <a:bottom>
            <a:ln cap="flat" cmpd="sng" w="9525">
              <a:solidFill>
                <a:srgbClr val="000000">
                  <a:alpha val="0"/>
                </a:srgbClr>
              </a:solidFill>
              <a:prstDash val="solid"/>
              <a:round/>
              <a:headEnd len="sm" w="sm" type="none"/>
              <a:tailEnd len="sm" w="sm" type="none"/>
            </a:ln>
          </a:bottom>
          <a:insideH>
            <a:ln cap="flat" cmpd="sng" w="9525">
              <a:solidFill>
                <a:srgbClr val="000000">
                  <a:alpha val="0"/>
                </a:srgbClr>
              </a:solidFill>
              <a:prstDash val="solid"/>
              <a:round/>
              <a:headEnd len="sm" w="sm" type="none"/>
              <a:tailEnd len="sm" w="sm" type="none"/>
            </a:ln>
          </a:insideH>
          <a:insideV>
            <a:ln cap="flat" cmpd="sng" w="9525">
              <a:solidFill>
                <a:srgbClr val="000000">
                  <a:alpha val="0"/>
                </a:srgbClr>
              </a:solidFill>
              <a:prstDash val="solid"/>
              <a:round/>
              <a:headEnd len="sm" w="sm" type="none"/>
              <a:tailEnd len="sm" w="sm" type="none"/>
            </a:ln>
          </a:insideV>
        </a:tcBdr>
        <a:fill>
          <a:solidFill>
            <a:srgbClr val="004C7F"/>
          </a:solidFill>
        </a:fill>
      </a:tcStyle>
    </a:firstRow>
    <a:neCell>
      <a:tcTxStyle b="off" i="off"/>
    </a:neCell>
    <a:nwCell>
      <a:tcTxStyle b="off" i="off"/>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font" Target="fonts/HelveticaNeue-regular.fntdata"/><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font" Target="fonts/HelveticaNeue-italic.fntdata"/><Relationship Id="rId50" Type="http://schemas.openxmlformats.org/officeDocument/2006/relationships/font" Target="fonts/HelveticaNeue-bold.fntdata"/><Relationship Id="rId53" Type="http://schemas.openxmlformats.org/officeDocument/2006/relationships/font" Target="fonts/NotoSansJP-regular.fntdata"/><Relationship Id="rId52" Type="http://schemas.openxmlformats.org/officeDocument/2006/relationships/font" Target="fonts/HelveticaNeue-boldItalic.fntdata"/><Relationship Id="rId11" Type="http://schemas.openxmlformats.org/officeDocument/2006/relationships/slide" Target="slides/slide5.xml"/><Relationship Id="rId55" Type="http://customschemas.google.com/relationships/presentationmetadata" Target="metadata"/><Relationship Id="rId10" Type="http://schemas.openxmlformats.org/officeDocument/2006/relationships/slide" Target="slides/slide4.xml"/><Relationship Id="rId54" Type="http://schemas.openxmlformats.org/officeDocument/2006/relationships/font" Target="fonts/NotoSansJP-bold.fntdata"/><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 name="Google Shape;4;n"/>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17999"/>
              </a:lnSpc>
              <a:spcBef>
                <a:spcPts val="0"/>
              </a:spcBef>
              <a:spcAft>
                <a:spcPts val="0"/>
              </a:spcAft>
              <a:buClr>
                <a:srgbClr val="000000"/>
              </a:buClr>
              <a:buSzPts val="1400"/>
              <a:buFont typeface="Arial"/>
              <a:buNone/>
              <a:defRPr b="0" i="0" sz="2200" u="none" cap="none" strike="noStrike">
                <a:solidFill>
                  <a:srgbClr val="000000"/>
                </a:solidFill>
                <a:latin typeface="Arial"/>
                <a:ea typeface="Arial"/>
                <a:cs typeface="Arial"/>
                <a:sym typeface="Arial"/>
              </a:defRPr>
            </a:lvl1pPr>
            <a:lvl2pPr indent="-228600" lvl="1" marL="914400" marR="0" rtl="0" algn="l">
              <a:lnSpc>
                <a:spcPct val="117999"/>
              </a:lnSpc>
              <a:spcBef>
                <a:spcPts val="0"/>
              </a:spcBef>
              <a:spcAft>
                <a:spcPts val="0"/>
              </a:spcAft>
              <a:buClr>
                <a:srgbClr val="000000"/>
              </a:buClr>
              <a:buSzPts val="1400"/>
              <a:buFont typeface="Arial"/>
              <a:buNone/>
              <a:defRPr b="0" i="0" sz="2200" u="none" cap="none" strike="noStrike">
                <a:solidFill>
                  <a:srgbClr val="000000"/>
                </a:solidFill>
                <a:latin typeface="Arial"/>
                <a:ea typeface="Arial"/>
                <a:cs typeface="Arial"/>
                <a:sym typeface="Arial"/>
              </a:defRPr>
            </a:lvl2pPr>
            <a:lvl3pPr indent="-228600" lvl="2" marL="1371600" marR="0" rtl="0" algn="l">
              <a:lnSpc>
                <a:spcPct val="117999"/>
              </a:lnSpc>
              <a:spcBef>
                <a:spcPts val="0"/>
              </a:spcBef>
              <a:spcAft>
                <a:spcPts val="0"/>
              </a:spcAft>
              <a:buClr>
                <a:srgbClr val="000000"/>
              </a:buClr>
              <a:buSzPts val="1400"/>
              <a:buFont typeface="Arial"/>
              <a:buNone/>
              <a:defRPr b="0" i="0" sz="2200" u="none" cap="none" strike="noStrike">
                <a:solidFill>
                  <a:srgbClr val="000000"/>
                </a:solidFill>
                <a:latin typeface="Arial"/>
                <a:ea typeface="Arial"/>
                <a:cs typeface="Arial"/>
                <a:sym typeface="Arial"/>
              </a:defRPr>
            </a:lvl3pPr>
            <a:lvl4pPr indent="-228600" lvl="3" marL="1828800" marR="0" rtl="0" algn="l">
              <a:lnSpc>
                <a:spcPct val="117999"/>
              </a:lnSpc>
              <a:spcBef>
                <a:spcPts val="0"/>
              </a:spcBef>
              <a:spcAft>
                <a:spcPts val="0"/>
              </a:spcAft>
              <a:buClr>
                <a:srgbClr val="000000"/>
              </a:buClr>
              <a:buSzPts val="1400"/>
              <a:buFont typeface="Arial"/>
              <a:buNone/>
              <a:defRPr b="0" i="0" sz="2200" u="none" cap="none" strike="noStrike">
                <a:solidFill>
                  <a:srgbClr val="000000"/>
                </a:solidFill>
                <a:latin typeface="Arial"/>
                <a:ea typeface="Arial"/>
                <a:cs typeface="Arial"/>
                <a:sym typeface="Arial"/>
              </a:defRPr>
            </a:lvl4pPr>
            <a:lvl5pPr indent="-228600" lvl="4" marL="2286000" marR="0" rtl="0" algn="l">
              <a:lnSpc>
                <a:spcPct val="117999"/>
              </a:lnSpc>
              <a:spcBef>
                <a:spcPts val="0"/>
              </a:spcBef>
              <a:spcAft>
                <a:spcPts val="0"/>
              </a:spcAft>
              <a:buClr>
                <a:srgbClr val="000000"/>
              </a:buClr>
              <a:buSzPts val="1400"/>
              <a:buFont typeface="Arial"/>
              <a:buNone/>
              <a:defRPr b="0" i="0" sz="2200" u="none" cap="none" strike="noStrike">
                <a:solidFill>
                  <a:srgbClr val="000000"/>
                </a:solidFill>
                <a:latin typeface="Arial"/>
                <a:ea typeface="Arial"/>
                <a:cs typeface="Arial"/>
                <a:sym typeface="Arial"/>
              </a:defRPr>
            </a:lvl5pPr>
            <a:lvl6pPr indent="-228600" lvl="5" marL="2743200" marR="0" rtl="0" algn="l">
              <a:lnSpc>
                <a:spcPct val="117999"/>
              </a:lnSpc>
              <a:spcBef>
                <a:spcPts val="0"/>
              </a:spcBef>
              <a:spcAft>
                <a:spcPts val="0"/>
              </a:spcAft>
              <a:buClr>
                <a:srgbClr val="000000"/>
              </a:buClr>
              <a:buSzPts val="1400"/>
              <a:buFont typeface="Arial"/>
              <a:buNone/>
              <a:defRPr b="0" i="0" sz="2200" u="none" cap="none" strike="noStrike">
                <a:solidFill>
                  <a:srgbClr val="000000"/>
                </a:solidFill>
                <a:latin typeface="Arial"/>
                <a:ea typeface="Arial"/>
                <a:cs typeface="Arial"/>
                <a:sym typeface="Arial"/>
              </a:defRPr>
            </a:lvl6pPr>
            <a:lvl7pPr indent="-228600" lvl="6" marL="3200400" marR="0" rtl="0" algn="l">
              <a:lnSpc>
                <a:spcPct val="117999"/>
              </a:lnSpc>
              <a:spcBef>
                <a:spcPts val="0"/>
              </a:spcBef>
              <a:spcAft>
                <a:spcPts val="0"/>
              </a:spcAft>
              <a:buClr>
                <a:srgbClr val="000000"/>
              </a:buClr>
              <a:buSzPts val="1400"/>
              <a:buFont typeface="Arial"/>
              <a:buNone/>
              <a:defRPr b="0" i="0" sz="2200" u="none" cap="none" strike="noStrike">
                <a:solidFill>
                  <a:srgbClr val="000000"/>
                </a:solidFill>
                <a:latin typeface="Arial"/>
                <a:ea typeface="Arial"/>
                <a:cs typeface="Arial"/>
                <a:sym typeface="Arial"/>
              </a:defRPr>
            </a:lvl7pPr>
            <a:lvl8pPr indent="-228600" lvl="7" marL="3657600" marR="0" rtl="0" algn="l">
              <a:lnSpc>
                <a:spcPct val="117999"/>
              </a:lnSpc>
              <a:spcBef>
                <a:spcPts val="0"/>
              </a:spcBef>
              <a:spcAft>
                <a:spcPts val="0"/>
              </a:spcAft>
              <a:buClr>
                <a:srgbClr val="000000"/>
              </a:buClr>
              <a:buSzPts val="1400"/>
              <a:buFont typeface="Arial"/>
              <a:buNone/>
              <a:defRPr b="0" i="0" sz="2200" u="none" cap="none" strike="noStrike">
                <a:solidFill>
                  <a:srgbClr val="000000"/>
                </a:solidFill>
                <a:latin typeface="Arial"/>
                <a:ea typeface="Arial"/>
                <a:cs typeface="Arial"/>
                <a:sym typeface="Arial"/>
              </a:defRPr>
            </a:lvl8pPr>
            <a:lvl9pPr indent="-228600" lvl="8" marL="4114800" marR="0" rtl="0" algn="l">
              <a:lnSpc>
                <a:spcPct val="117999"/>
              </a:lnSpc>
              <a:spcBef>
                <a:spcPts val="0"/>
              </a:spcBef>
              <a:spcAft>
                <a:spcPts val="0"/>
              </a:spcAft>
              <a:buClr>
                <a:srgbClr val="000000"/>
              </a:buClr>
              <a:buSzPts val="1400"/>
              <a:buFont typeface="Arial"/>
              <a:buNone/>
              <a:defRPr b="0" i="0" sz="22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 name="Shape 36"/>
        <p:cNvGrpSpPr/>
        <p:nvPr/>
      </p:nvGrpSpPr>
      <p:grpSpPr>
        <a:xfrm>
          <a:off x="0" y="0"/>
          <a:ext cx="0" cy="0"/>
          <a:chOff x="0" y="0"/>
          <a:chExt cx="0" cy="0"/>
        </a:xfrm>
      </p:grpSpPr>
      <p:sp>
        <p:nvSpPr>
          <p:cNvPr id="37" name="Google Shape;37;p1: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38" name="Google Shape;38;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p10: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172" name="Google Shape;172;p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g37634400d83_0_343: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199" name="Google Shape;199;g37634400d83_0_34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g37634400d83_0_351: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208" name="Google Shape;208;g37634400d83_0_35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g37634400d83_0_376: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234" name="Google Shape;234;g37634400d83_0_37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 name="Shape 262"/>
        <p:cNvGrpSpPr/>
        <p:nvPr/>
      </p:nvGrpSpPr>
      <p:grpSpPr>
        <a:xfrm>
          <a:off x="0" y="0"/>
          <a:ext cx="0" cy="0"/>
          <a:chOff x="0" y="0"/>
          <a:chExt cx="0" cy="0"/>
        </a:xfrm>
      </p:grpSpPr>
      <p:sp>
        <p:nvSpPr>
          <p:cNvPr id="263" name="Google Shape;263;g37634400d83_0_532: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264" name="Google Shape;264;g37634400d83_0_53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g37634400d83_0_429: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290" name="Google Shape;290;g37634400d83_0_42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 name="Shape 311"/>
        <p:cNvGrpSpPr/>
        <p:nvPr/>
      </p:nvGrpSpPr>
      <p:grpSpPr>
        <a:xfrm>
          <a:off x="0" y="0"/>
          <a:ext cx="0" cy="0"/>
          <a:chOff x="0" y="0"/>
          <a:chExt cx="0" cy="0"/>
        </a:xfrm>
      </p:grpSpPr>
      <p:sp>
        <p:nvSpPr>
          <p:cNvPr id="312" name="Google Shape;312;g37634400d83_0_451: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313" name="Google Shape;313;g37634400d83_0_45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2" name="Shape 332"/>
        <p:cNvGrpSpPr/>
        <p:nvPr/>
      </p:nvGrpSpPr>
      <p:grpSpPr>
        <a:xfrm>
          <a:off x="0" y="0"/>
          <a:ext cx="0" cy="0"/>
          <a:chOff x="0" y="0"/>
          <a:chExt cx="0" cy="0"/>
        </a:xfrm>
      </p:grpSpPr>
      <p:sp>
        <p:nvSpPr>
          <p:cNvPr id="333" name="Google Shape;333;g37634400d83_0_471: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334" name="Google Shape;334;g37634400d83_0_47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4" name="Shape 354"/>
        <p:cNvGrpSpPr/>
        <p:nvPr/>
      </p:nvGrpSpPr>
      <p:grpSpPr>
        <a:xfrm>
          <a:off x="0" y="0"/>
          <a:ext cx="0" cy="0"/>
          <a:chOff x="0" y="0"/>
          <a:chExt cx="0" cy="0"/>
        </a:xfrm>
      </p:grpSpPr>
      <p:sp>
        <p:nvSpPr>
          <p:cNvPr id="355" name="Google Shape;355;g37634400d83_0_492: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356" name="Google Shape;356;g37634400d83_0_49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7" name="Shape 377"/>
        <p:cNvGrpSpPr/>
        <p:nvPr/>
      </p:nvGrpSpPr>
      <p:grpSpPr>
        <a:xfrm>
          <a:off x="0" y="0"/>
          <a:ext cx="0" cy="0"/>
          <a:chOff x="0" y="0"/>
          <a:chExt cx="0" cy="0"/>
        </a:xfrm>
      </p:grpSpPr>
      <p:sp>
        <p:nvSpPr>
          <p:cNvPr id="378" name="Google Shape;378;p20: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379" name="Google Shape;379;p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 name="Shape 48"/>
        <p:cNvGrpSpPr/>
        <p:nvPr/>
      </p:nvGrpSpPr>
      <p:grpSpPr>
        <a:xfrm>
          <a:off x="0" y="0"/>
          <a:ext cx="0" cy="0"/>
          <a:chOff x="0" y="0"/>
          <a:chExt cx="0" cy="0"/>
        </a:xfrm>
      </p:grpSpPr>
      <p:sp>
        <p:nvSpPr>
          <p:cNvPr id="49" name="Google Shape;49;g3465c88c041_0_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0" name="Google Shape;50;g3465c88c041_0_3: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9" name="Shape 389"/>
        <p:cNvGrpSpPr/>
        <p:nvPr/>
      </p:nvGrpSpPr>
      <p:grpSpPr>
        <a:xfrm>
          <a:off x="0" y="0"/>
          <a:ext cx="0" cy="0"/>
          <a:chOff x="0" y="0"/>
          <a:chExt cx="0" cy="0"/>
        </a:xfrm>
      </p:grpSpPr>
      <p:sp>
        <p:nvSpPr>
          <p:cNvPr id="390" name="Google Shape;390;p21: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391" name="Google Shape;391;p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3" name="Shape 423"/>
        <p:cNvGrpSpPr/>
        <p:nvPr/>
      </p:nvGrpSpPr>
      <p:grpSpPr>
        <a:xfrm>
          <a:off x="0" y="0"/>
          <a:ext cx="0" cy="0"/>
          <a:chOff x="0" y="0"/>
          <a:chExt cx="0" cy="0"/>
        </a:xfrm>
      </p:grpSpPr>
      <p:sp>
        <p:nvSpPr>
          <p:cNvPr id="424" name="Google Shape;424;p22: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425" name="Google Shape;425;p2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9" name="Shape 429"/>
        <p:cNvGrpSpPr/>
        <p:nvPr/>
      </p:nvGrpSpPr>
      <p:grpSpPr>
        <a:xfrm>
          <a:off x="0" y="0"/>
          <a:ext cx="0" cy="0"/>
          <a:chOff x="0" y="0"/>
          <a:chExt cx="0" cy="0"/>
        </a:xfrm>
      </p:grpSpPr>
      <p:sp>
        <p:nvSpPr>
          <p:cNvPr id="430" name="Google Shape;430;p23: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431" name="Google Shape;431;p2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5" name="Shape 445"/>
        <p:cNvGrpSpPr/>
        <p:nvPr/>
      </p:nvGrpSpPr>
      <p:grpSpPr>
        <a:xfrm>
          <a:off x="0" y="0"/>
          <a:ext cx="0" cy="0"/>
          <a:chOff x="0" y="0"/>
          <a:chExt cx="0" cy="0"/>
        </a:xfrm>
      </p:grpSpPr>
      <p:sp>
        <p:nvSpPr>
          <p:cNvPr id="446" name="Google Shape;446;p24: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447" name="Google Shape;447;p2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5" name="Shape 455"/>
        <p:cNvGrpSpPr/>
        <p:nvPr/>
      </p:nvGrpSpPr>
      <p:grpSpPr>
        <a:xfrm>
          <a:off x="0" y="0"/>
          <a:ext cx="0" cy="0"/>
          <a:chOff x="0" y="0"/>
          <a:chExt cx="0" cy="0"/>
        </a:xfrm>
      </p:grpSpPr>
      <p:sp>
        <p:nvSpPr>
          <p:cNvPr id="456" name="Google Shape;456;p25: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457" name="Google Shape;457;p2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4" name="Shape 474"/>
        <p:cNvGrpSpPr/>
        <p:nvPr/>
      </p:nvGrpSpPr>
      <p:grpSpPr>
        <a:xfrm>
          <a:off x="0" y="0"/>
          <a:ext cx="0" cy="0"/>
          <a:chOff x="0" y="0"/>
          <a:chExt cx="0" cy="0"/>
        </a:xfrm>
      </p:grpSpPr>
      <p:sp>
        <p:nvSpPr>
          <p:cNvPr id="475" name="Google Shape;475;g33ef95cf446_5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76" name="Google Shape;476;g33ef95cf446_5_0: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3" name="Shape 493"/>
        <p:cNvGrpSpPr/>
        <p:nvPr/>
      </p:nvGrpSpPr>
      <p:grpSpPr>
        <a:xfrm>
          <a:off x="0" y="0"/>
          <a:ext cx="0" cy="0"/>
          <a:chOff x="0" y="0"/>
          <a:chExt cx="0" cy="0"/>
        </a:xfrm>
      </p:grpSpPr>
      <p:sp>
        <p:nvSpPr>
          <p:cNvPr id="494" name="Google Shape;494;g37634400d83_0_16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95" name="Google Shape;495;g37634400d83_0_161: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9" name="Shape 519"/>
        <p:cNvGrpSpPr/>
        <p:nvPr/>
      </p:nvGrpSpPr>
      <p:grpSpPr>
        <a:xfrm>
          <a:off x="0" y="0"/>
          <a:ext cx="0" cy="0"/>
          <a:chOff x="0" y="0"/>
          <a:chExt cx="0" cy="0"/>
        </a:xfrm>
      </p:grpSpPr>
      <p:sp>
        <p:nvSpPr>
          <p:cNvPr id="520" name="Google Shape;520;p28: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521" name="Google Shape;521;p2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3" name="Shape 533"/>
        <p:cNvGrpSpPr/>
        <p:nvPr/>
      </p:nvGrpSpPr>
      <p:grpSpPr>
        <a:xfrm>
          <a:off x="0" y="0"/>
          <a:ext cx="0" cy="0"/>
          <a:chOff x="0" y="0"/>
          <a:chExt cx="0" cy="0"/>
        </a:xfrm>
      </p:grpSpPr>
      <p:sp>
        <p:nvSpPr>
          <p:cNvPr id="534" name="Google Shape;534;p29: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535" name="Google Shape;535;p2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3" name="Shape 573"/>
        <p:cNvGrpSpPr/>
        <p:nvPr/>
      </p:nvGrpSpPr>
      <p:grpSpPr>
        <a:xfrm>
          <a:off x="0" y="0"/>
          <a:ext cx="0" cy="0"/>
          <a:chOff x="0" y="0"/>
          <a:chExt cx="0" cy="0"/>
        </a:xfrm>
      </p:grpSpPr>
      <p:sp>
        <p:nvSpPr>
          <p:cNvPr id="574" name="Google Shape;574;p30: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575" name="Google Shape;575;p3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 name="Shape 56"/>
        <p:cNvGrpSpPr/>
        <p:nvPr/>
      </p:nvGrpSpPr>
      <p:grpSpPr>
        <a:xfrm>
          <a:off x="0" y="0"/>
          <a:ext cx="0" cy="0"/>
          <a:chOff x="0" y="0"/>
          <a:chExt cx="0" cy="0"/>
        </a:xfrm>
      </p:grpSpPr>
      <p:sp>
        <p:nvSpPr>
          <p:cNvPr id="57" name="Google Shape;57;g3465c88c041_0_1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8" name="Google Shape;58;g3465c88c041_0_13: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3" name="Shape 593"/>
        <p:cNvGrpSpPr/>
        <p:nvPr/>
      </p:nvGrpSpPr>
      <p:grpSpPr>
        <a:xfrm>
          <a:off x="0" y="0"/>
          <a:ext cx="0" cy="0"/>
          <a:chOff x="0" y="0"/>
          <a:chExt cx="0" cy="0"/>
        </a:xfrm>
      </p:grpSpPr>
      <p:sp>
        <p:nvSpPr>
          <p:cNvPr id="594" name="Google Shape;594;g37634400d83_0_237: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595" name="Google Shape;595;g37634400d83_0_23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3" name="Shape 623"/>
        <p:cNvGrpSpPr/>
        <p:nvPr/>
      </p:nvGrpSpPr>
      <p:grpSpPr>
        <a:xfrm>
          <a:off x="0" y="0"/>
          <a:ext cx="0" cy="0"/>
          <a:chOff x="0" y="0"/>
          <a:chExt cx="0" cy="0"/>
        </a:xfrm>
      </p:grpSpPr>
      <p:sp>
        <p:nvSpPr>
          <p:cNvPr id="624" name="Google Shape;624;g382ad272352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625" name="Google Shape;625;g382ad272352_0_0: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9" name="Shape 629"/>
        <p:cNvGrpSpPr/>
        <p:nvPr/>
      </p:nvGrpSpPr>
      <p:grpSpPr>
        <a:xfrm>
          <a:off x="0" y="0"/>
          <a:ext cx="0" cy="0"/>
          <a:chOff x="0" y="0"/>
          <a:chExt cx="0" cy="0"/>
        </a:xfrm>
      </p:grpSpPr>
      <p:sp>
        <p:nvSpPr>
          <p:cNvPr id="630" name="Google Shape;630;g382ad272352_0_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631" name="Google Shape;631;g382ad272352_0_5: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5" name="Shape 635"/>
        <p:cNvGrpSpPr/>
        <p:nvPr/>
      </p:nvGrpSpPr>
      <p:grpSpPr>
        <a:xfrm>
          <a:off x="0" y="0"/>
          <a:ext cx="0" cy="0"/>
          <a:chOff x="0" y="0"/>
          <a:chExt cx="0" cy="0"/>
        </a:xfrm>
      </p:grpSpPr>
      <p:sp>
        <p:nvSpPr>
          <p:cNvPr id="636" name="Google Shape;636;p33: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637" name="Google Shape;637;p3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6" name="Shape 656"/>
        <p:cNvGrpSpPr/>
        <p:nvPr/>
      </p:nvGrpSpPr>
      <p:grpSpPr>
        <a:xfrm>
          <a:off x="0" y="0"/>
          <a:ext cx="0" cy="0"/>
          <a:chOff x="0" y="0"/>
          <a:chExt cx="0" cy="0"/>
        </a:xfrm>
      </p:grpSpPr>
      <p:sp>
        <p:nvSpPr>
          <p:cNvPr id="657" name="Google Shape;657;p34: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658" name="Google Shape;658;p3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5" name="Shape 665"/>
        <p:cNvGrpSpPr/>
        <p:nvPr/>
      </p:nvGrpSpPr>
      <p:grpSpPr>
        <a:xfrm>
          <a:off x="0" y="0"/>
          <a:ext cx="0" cy="0"/>
          <a:chOff x="0" y="0"/>
          <a:chExt cx="0" cy="0"/>
        </a:xfrm>
      </p:grpSpPr>
      <p:sp>
        <p:nvSpPr>
          <p:cNvPr id="666" name="Google Shape;666;g34db9c05fad_0_0: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667" name="Google Shape;667;g34db9c05fad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1" name="Shape 671"/>
        <p:cNvGrpSpPr/>
        <p:nvPr/>
      </p:nvGrpSpPr>
      <p:grpSpPr>
        <a:xfrm>
          <a:off x="0" y="0"/>
          <a:ext cx="0" cy="0"/>
          <a:chOff x="0" y="0"/>
          <a:chExt cx="0" cy="0"/>
        </a:xfrm>
      </p:grpSpPr>
      <p:sp>
        <p:nvSpPr>
          <p:cNvPr id="672" name="Google Shape;672;g34db9c05fad_0_5: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673" name="Google Shape;673;g34db9c05fad_0_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4" name="Shape 684"/>
        <p:cNvGrpSpPr/>
        <p:nvPr/>
      </p:nvGrpSpPr>
      <p:grpSpPr>
        <a:xfrm>
          <a:off x="0" y="0"/>
          <a:ext cx="0" cy="0"/>
          <a:chOff x="0" y="0"/>
          <a:chExt cx="0" cy="0"/>
        </a:xfrm>
      </p:grpSpPr>
      <p:sp>
        <p:nvSpPr>
          <p:cNvPr id="685" name="Google Shape;685;g34db9c05fad_0_16: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686" name="Google Shape;686;g34db9c05fad_0_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1" name="Shape 701"/>
        <p:cNvGrpSpPr/>
        <p:nvPr/>
      </p:nvGrpSpPr>
      <p:grpSpPr>
        <a:xfrm>
          <a:off x="0" y="0"/>
          <a:ext cx="0" cy="0"/>
          <a:chOff x="0" y="0"/>
          <a:chExt cx="0" cy="0"/>
        </a:xfrm>
      </p:grpSpPr>
      <p:sp>
        <p:nvSpPr>
          <p:cNvPr id="702" name="Google Shape;702;g34db9c05fad_0_32: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703" name="Google Shape;703;g34db9c05fad_0_3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1" name="Shape 721"/>
        <p:cNvGrpSpPr/>
        <p:nvPr/>
      </p:nvGrpSpPr>
      <p:grpSpPr>
        <a:xfrm>
          <a:off x="0" y="0"/>
          <a:ext cx="0" cy="0"/>
          <a:chOff x="0" y="0"/>
          <a:chExt cx="0" cy="0"/>
        </a:xfrm>
      </p:grpSpPr>
      <p:sp>
        <p:nvSpPr>
          <p:cNvPr id="722" name="Google Shape;722;g34db9c05fad_0_51: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723" name="Google Shape;723;g34db9c05fad_0_5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 name="Shape 63"/>
        <p:cNvGrpSpPr/>
        <p:nvPr/>
      </p:nvGrpSpPr>
      <p:grpSpPr>
        <a:xfrm>
          <a:off x="0" y="0"/>
          <a:ext cx="0" cy="0"/>
          <a:chOff x="0" y="0"/>
          <a:chExt cx="0" cy="0"/>
        </a:xfrm>
      </p:grpSpPr>
      <p:sp>
        <p:nvSpPr>
          <p:cNvPr id="64" name="Google Shape;64;p4: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65" name="Google Shape;65;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8" name="Shape 748"/>
        <p:cNvGrpSpPr/>
        <p:nvPr/>
      </p:nvGrpSpPr>
      <p:grpSpPr>
        <a:xfrm>
          <a:off x="0" y="0"/>
          <a:ext cx="0" cy="0"/>
          <a:chOff x="0" y="0"/>
          <a:chExt cx="0" cy="0"/>
        </a:xfrm>
      </p:grpSpPr>
      <p:sp>
        <p:nvSpPr>
          <p:cNvPr id="749" name="Google Shape;749;p35: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750" name="Google Shape;750;p3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7" name="Shape 787"/>
        <p:cNvGrpSpPr/>
        <p:nvPr/>
      </p:nvGrpSpPr>
      <p:grpSpPr>
        <a:xfrm>
          <a:off x="0" y="0"/>
          <a:ext cx="0" cy="0"/>
          <a:chOff x="0" y="0"/>
          <a:chExt cx="0" cy="0"/>
        </a:xfrm>
      </p:grpSpPr>
      <p:sp>
        <p:nvSpPr>
          <p:cNvPr id="788" name="Google Shape;788;p36: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789" name="Google Shape;789;p3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0" name="Shape 820"/>
        <p:cNvGrpSpPr/>
        <p:nvPr/>
      </p:nvGrpSpPr>
      <p:grpSpPr>
        <a:xfrm>
          <a:off x="0" y="0"/>
          <a:ext cx="0" cy="0"/>
          <a:chOff x="0" y="0"/>
          <a:chExt cx="0" cy="0"/>
        </a:xfrm>
      </p:grpSpPr>
      <p:sp>
        <p:nvSpPr>
          <p:cNvPr id="821" name="Google Shape;821;p37: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822" name="Google Shape;822;p3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 name="Shape 69"/>
        <p:cNvGrpSpPr/>
        <p:nvPr/>
      </p:nvGrpSpPr>
      <p:grpSpPr>
        <a:xfrm>
          <a:off x="0" y="0"/>
          <a:ext cx="0" cy="0"/>
          <a:chOff x="0" y="0"/>
          <a:chExt cx="0" cy="0"/>
        </a:xfrm>
      </p:grpSpPr>
      <p:sp>
        <p:nvSpPr>
          <p:cNvPr id="70" name="Google Shape;70;p5: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71" name="Google Shape;71;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 name="Shape 81"/>
        <p:cNvGrpSpPr/>
        <p:nvPr/>
      </p:nvGrpSpPr>
      <p:grpSpPr>
        <a:xfrm>
          <a:off x="0" y="0"/>
          <a:ext cx="0" cy="0"/>
          <a:chOff x="0" y="0"/>
          <a:chExt cx="0" cy="0"/>
        </a:xfrm>
      </p:grpSpPr>
      <p:sp>
        <p:nvSpPr>
          <p:cNvPr id="82" name="Google Shape;82;p6: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83" name="Google Shape;83;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 name="Shape 94"/>
        <p:cNvGrpSpPr/>
        <p:nvPr/>
      </p:nvGrpSpPr>
      <p:grpSpPr>
        <a:xfrm>
          <a:off x="0" y="0"/>
          <a:ext cx="0" cy="0"/>
          <a:chOff x="0" y="0"/>
          <a:chExt cx="0" cy="0"/>
        </a:xfrm>
      </p:grpSpPr>
      <p:sp>
        <p:nvSpPr>
          <p:cNvPr id="95" name="Google Shape;95;p7: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96" name="Google Shape;96;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p8: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113" name="Google Shape;113;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p9: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133" name="Google Shape;133;p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空白" type="tx">
  <p:cSld name="TITLE_AND_BODY">
    <p:spTree>
      <p:nvGrpSpPr>
        <p:cNvPr id="10" name="Shape 10"/>
        <p:cNvGrpSpPr/>
        <p:nvPr/>
      </p:nvGrpSpPr>
      <p:grpSpPr>
        <a:xfrm>
          <a:off x="0" y="0"/>
          <a:ext cx="0" cy="0"/>
          <a:chOff x="0" y="0"/>
          <a:chExt cx="0" cy="0"/>
        </a:xfrm>
      </p:grpSpPr>
      <p:sp>
        <p:nvSpPr>
          <p:cNvPr id="11" name="Google Shape;11;p39"/>
          <p:cNvSpPr txBox="1"/>
          <p:nvPr>
            <p:ph idx="12" type="sldNum"/>
          </p:nvPr>
        </p:nvSpPr>
        <p:spPr>
          <a:xfrm>
            <a:off x="23763097" y="13077825"/>
            <a:ext cx="366904" cy="422275"/>
          </a:xfrm>
          <a:prstGeom prst="rect">
            <a:avLst/>
          </a:prstGeom>
          <a:noFill/>
          <a:ln>
            <a:noFill/>
          </a:ln>
        </p:spPr>
        <p:txBody>
          <a:bodyPr anchorCtr="0" anchor="t" bIns="71425" lIns="71425" spcFirstLastPara="1" rIns="71425" wrap="square" tIns="71425">
            <a:spAutoFit/>
          </a:bodyPr>
          <a:lstStyle>
            <a:lvl1pPr indent="0" lvl="0" marL="0" marR="0" algn="r">
              <a:lnSpc>
                <a:spcPct val="100000"/>
              </a:lnSpc>
              <a:spcBef>
                <a:spcPts val="0"/>
              </a:spcBef>
              <a:spcAft>
                <a:spcPts val="0"/>
              </a:spcAft>
              <a:buClr>
                <a:srgbClr val="3E3B3A"/>
              </a:buClr>
              <a:buSzPts val="1600"/>
              <a:buFont typeface="Avenir"/>
              <a:buNone/>
              <a:defRPr b="0" i="0" sz="1600" u="none" cap="none" strike="noStrike">
                <a:solidFill>
                  <a:srgbClr val="3E3B3A"/>
                </a:solidFill>
                <a:latin typeface="Avenir"/>
                <a:ea typeface="Avenir"/>
                <a:cs typeface="Avenir"/>
                <a:sym typeface="Avenir"/>
              </a:defRPr>
            </a:lvl1pPr>
            <a:lvl2pPr indent="0" lvl="1" marL="0" marR="0" algn="r">
              <a:lnSpc>
                <a:spcPct val="100000"/>
              </a:lnSpc>
              <a:spcBef>
                <a:spcPts val="0"/>
              </a:spcBef>
              <a:spcAft>
                <a:spcPts val="0"/>
              </a:spcAft>
              <a:buClr>
                <a:srgbClr val="3E3B3A"/>
              </a:buClr>
              <a:buSzPts val="1600"/>
              <a:buFont typeface="Avenir"/>
              <a:buNone/>
              <a:defRPr b="0" i="0" sz="1600" u="none" cap="none" strike="noStrike">
                <a:solidFill>
                  <a:srgbClr val="3E3B3A"/>
                </a:solidFill>
                <a:latin typeface="Avenir"/>
                <a:ea typeface="Avenir"/>
                <a:cs typeface="Avenir"/>
                <a:sym typeface="Avenir"/>
              </a:defRPr>
            </a:lvl2pPr>
            <a:lvl3pPr indent="0" lvl="2" marL="0" marR="0" algn="r">
              <a:lnSpc>
                <a:spcPct val="100000"/>
              </a:lnSpc>
              <a:spcBef>
                <a:spcPts val="0"/>
              </a:spcBef>
              <a:spcAft>
                <a:spcPts val="0"/>
              </a:spcAft>
              <a:buClr>
                <a:srgbClr val="3E3B3A"/>
              </a:buClr>
              <a:buSzPts val="1600"/>
              <a:buFont typeface="Avenir"/>
              <a:buNone/>
              <a:defRPr b="0" i="0" sz="1600" u="none" cap="none" strike="noStrike">
                <a:solidFill>
                  <a:srgbClr val="3E3B3A"/>
                </a:solidFill>
                <a:latin typeface="Avenir"/>
                <a:ea typeface="Avenir"/>
                <a:cs typeface="Avenir"/>
                <a:sym typeface="Avenir"/>
              </a:defRPr>
            </a:lvl3pPr>
            <a:lvl4pPr indent="0" lvl="3" marL="0" marR="0" algn="r">
              <a:lnSpc>
                <a:spcPct val="100000"/>
              </a:lnSpc>
              <a:spcBef>
                <a:spcPts val="0"/>
              </a:spcBef>
              <a:spcAft>
                <a:spcPts val="0"/>
              </a:spcAft>
              <a:buClr>
                <a:srgbClr val="3E3B3A"/>
              </a:buClr>
              <a:buSzPts val="1600"/>
              <a:buFont typeface="Avenir"/>
              <a:buNone/>
              <a:defRPr b="0" i="0" sz="1600" u="none" cap="none" strike="noStrike">
                <a:solidFill>
                  <a:srgbClr val="3E3B3A"/>
                </a:solidFill>
                <a:latin typeface="Avenir"/>
                <a:ea typeface="Avenir"/>
                <a:cs typeface="Avenir"/>
                <a:sym typeface="Avenir"/>
              </a:defRPr>
            </a:lvl4pPr>
            <a:lvl5pPr indent="0" lvl="4" marL="0" marR="0" algn="r">
              <a:lnSpc>
                <a:spcPct val="100000"/>
              </a:lnSpc>
              <a:spcBef>
                <a:spcPts val="0"/>
              </a:spcBef>
              <a:spcAft>
                <a:spcPts val="0"/>
              </a:spcAft>
              <a:buClr>
                <a:srgbClr val="3E3B3A"/>
              </a:buClr>
              <a:buSzPts val="1600"/>
              <a:buFont typeface="Avenir"/>
              <a:buNone/>
              <a:defRPr b="0" i="0" sz="1600" u="none" cap="none" strike="noStrike">
                <a:solidFill>
                  <a:srgbClr val="3E3B3A"/>
                </a:solidFill>
                <a:latin typeface="Avenir"/>
                <a:ea typeface="Avenir"/>
                <a:cs typeface="Avenir"/>
                <a:sym typeface="Avenir"/>
              </a:defRPr>
            </a:lvl5pPr>
            <a:lvl6pPr indent="0" lvl="5" marL="0" marR="0" algn="r">
              <a:lnSpc>
                <a:spcPct val="100000"/>
              </a:lnSpc>
              <a:spcBef>
                <a:spcPts val="0"/>
              </a:spcBef>
              <a:spcAft>
                <a:spcPts val="0"/>
              </a:spcAft>
              <a:buClr>
                <a:srgbClr val="3E3B3A"/>
              </a:buClr>
              <a:buSzPts val="1600"/>
              <a:buFont typeface="Avenir"/>
              <a:buNone/>
              <a:defRPr b="0" i="0" sz="1600" u="none" cap="none" strike="noStrike">
                <a:solidFill>
                  <a:srgbClr val="3E3B3A"/>
                </a:solidFill>
                <a:latin typeface="Avenir"/>
                <a:ea typeface="Avenir"/>
                <a:cs typeface="Avenir"/>
                <a:sym typeface="Avenir"/>
              </a:defRPr>
            </a:lvl6pPr>
            <a:lvl7pPr indent="0" lvl="6" marL="0" marR="0" algn="r">
              <a:lnSpc>
                <a:spcPct val="100000"/>
              </a:lnSpc>
              <a:spcBef>
                <a:spcPts val="0"/>
              </a:spcBef>
              <a:spcAft>
                <a:spcPts val="0"/>
              </a:spcAft>
              <a:buClr>
                <a:srgbClr val="3E3B3A"/>
              </a:buClr>
              <a:buSzPts val="1600"/>
              <a:buFont typeface="Avenir"/>
              <a:buNone/>
              <a:defRPr b="0" i="0" sz="1600" u="none" cap="none" strike="noStrike">
                <a:solidFill>
                  <a:srgbClr val="3E3B3A"/>
                </a:solidFill>
                <a:latin typeface="Avenir"/>
                <a:ea typeface="Avenir"/>
                <a:cs typeface="Avenir"/>
                <a:sym typeface="Avenir"/>
              </a:defRPr>
            </a:lvl7pPr>
            <a:lvl8pPr indent="0" lvl="7" marL="0" marR="0" algn="r">
              <a:lnSpc>
                <a:spcPct val="100000"/>
              </a:lnSpc>
              <a:spcBef>
                <a:spcPts val="0"/>
              </a:spcBef>
              <a:spcAft>
                <a:spcPts val="0"/>
              </a:spcAft>
              <a:buClr>
                <a:srgbClr val="3E3B3A"/>
              </a:buClr>
              <a:buSzPts val="1600"/>
              <a:buFont typeface="Avenir"/>
              <a:buNone/>
              <a:defRPr b="0" i="0" sz="1600" u="none" cap="none" strike="noStrike">
                <a:solidFill>
                  <a:srgbClr val="3E3B3A"/>
                </a:solidFill>
                <a:latin typeface="Avenir"/>
                <a:ea typeface="Avenir"/>
                <a:cs typeface="Avenir"/>
                <a:sym typeface="Avenir"/>
              </a:defRPr>
            </a:lvl8pPr>
            <a:lvl9pPr indent="0" lvl="8" marL="0" marR="0" algn="r">
              <a:lnSpc>
                <a:spcPct val="100000"/>
              </a:lnSpc>
              <a:spcBef>
                <a:spcPts val="0"/>
              </a:spcBef>
              <a:spcAft>
                <a:spcPts val="0"/>
              </a:spcAft>
              <a:buClr>
                <a:srgbClr val="3E3B3A"/>
              </a:buClr>
              <a:buSzPts val="1600"/>
              <a:buFont typeface="Avenir"/>
              <a:buNone/>
              <a:defRPr b="0" i="0" sz="1600" u="none" cap="none" strike="noStrike">
                <a:solidFill>
                  <a:srgbClr val="3E3B3A"/>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UNAG/本文" showMasterSp="0">
  <p:cSld name="🔵TUNAG/本文">
    <p:spTree>
      <p:nvGrpSpPr>
        <p:cNvPr id="12" name="Shape 12"/>
        <p:cNvGrpSpPr/>
        <p:nvPr/>
      </p:nvGrpSpPr>
      <p:grpSpPr>
        <a:xfrm>
          <a:off x="0" y="0"/>
          <a:ext cx="0" cy="0"/>
          <a:chOff x="0" y="0"/>
          <a:chExt cx="0" cy="0"/>
        </a:xfrm>
      </p:grpSpPr>
      <p:sp>
        <p:nvSpPr>
          <p:cNvPr id="13" name="Google Shape;13;p42"/>
          <p:cNvSpPr/>
          <p:nvPr/>
        </p:nvSpPr>
        <p:spPr>
          <a:xfrm>
            <a:off x="0" y="0"/>
            <a:ext cx="24384000" cy="1143000"/>
          </a:xfrm>
          <a:prstGeom prst="rect">
            <a:avLst/>
          </a:prstGeom>
          <a:solidFill>
            <a:srgbClr val="107BFF"/>
          </a:solidFill>
          <a:ln>
            <a:noFill/>
          </a:ln>
        </p:spPr>
        <p:txBody>
          <a:bodyPr anchorCtr="0" anchor="ctr" bIns="0" lIns="0" spcFirstLastPara="1" rIns="0" wrap="square" tIns="0">
            <a:noAutofit/>
          </a:bodyPr>
          <a:lstStyle/>
          <a:p>
            <a:pPr indent="508000" lvl="0" marL="0" marR="0" rtl="0" algn="l">
              <a:lnSpc>
                <a:spcPct val="100000"/>
              </a:lnSpc>
              <a:spcBef>
                <a:spcPts val="0"/>
              </a:spcBef>
              <a:spcAft>
                <a:spcPts val="0"/>
              </a:spcAft>
              <a:buClr>
                <a:srgbClr val="FFFFFF"/>
              </a:buClr>
              <a:buSzPts val="4000"/>
              <a:buFont typeface="Arial"/>
              <a:buNone/>
            </a:pPr>
            <a:r>
              <a:t/>
            </a:r>
            <a:endParaRPr b="0" i="0" sz="4000" u="none" cap="none" strike="noStrike">
              <a:solidFill>
                <a:srgbClr val="FFFFFF"/>
              </a:solidFill>
              <a:latin typeface="Arial"/>
              <a:ea typeface="Arial"/>
              <a:cs typeface="Arial"/>
              <a:sym typeface="Arial"/>
            </a:endParaRPr>
          </a:p>
        </p:txBody>
      </p:sp>
      <p:sp>
        <p:nvSpPr>
          <p:cNvPr id="14" name="Google Shape;14;p42"/>
          <p:cNvSpPr txBox="1"/>
          <p:nvPr>
            <p:ph idx="12" type="sldNum"/>
          </p:nvPr>
        </p:nvSpPr>
        <p:spPr>
          <a:xfrm>
            <a:off x="23536405" y="13077825"/>
            <a:ext cx="593596" cy="390466"/>
          </a:xfrm>
          <a:prstGeom prst="rect">
            <a:avLst/>
          </a:prstGeom>
          <a:noFill/>
          <a:ln>
            <a:noFill/>
          </a:ln>
        </p:spPr>
        <p:txBody>
          <a:bodyPr anchorCtr="0" anchor="t" bIns="71425" lIns="71425" spcFirstLastPara="1" rIns="71425" wrap="square" tIns="71425">
            <a:spAutoFit/>
          </a:bodyPr>
          <a:lstStyle>
            <a:lvl1pPr indent="0" lvl="0" marL="0" marR="0" algn="r">
              <a:lnSpc>
                <a:spcPct val="100000"/>
              </a:lnSpc>
              <a:spcBef>
                <a:spcPts val="0"/>
              </a:spcBef>
              <a:spcAft>
                <a:spcPts val="0"/>
              </a:spcAft>
              <a:buClr>
                <a:srgbClr val="3E3B3A"/>
              </a:buClr>
              <a:buSzPts val="1600"/>
              <a:buFont typeface="Avenir"/>
              <a:buNone/>
              <a:defRPr b="0" i="0" sz="1600" u="none" cap="none" strike="noStrike">
                <a:solidFill>
                  <a:srgbClr val="3E3B3A"/>
                </a:solidFill>
                <a:latin typeface="Avenir"/>
                <a:ea typeface="Avenir"/>
                <a:cs typeface="Avenir"/>
                <a:sym typeface="Avenir"/>
              </a:defRPr>
            </a:lvl1pPr>
            <a:lvl2pPr indent="0" lvl="1" marL="0" marR="0" algn="r">
              <a:lnSpc>
                <a:spcPct val="100000"/>
              </a:lnSpc>
              <a:spcBef>
                <a:spcPts val="0"/>
              </a:spcBef>
              <a:spcAft>
                <a:spcPts val="0"/>
              </a:spcAft>
              <a:buClr>
                <a:srgbClr val="3E3B3A"/>
              </a:buClr>
              <a:buSzPts val="1600"/>
              <a:buFont typeface="Avenir"/>
              <a:buNone/>
              <a:defRPr b="0" i="0" sz="1600" u="none" cap="none" strike="noStrike">
                <a:solidFill>
                  <a:srgbClr val="3E3B3A"/>
                </a:solidFill>
                <a:latin typeface="Avenir"/>
                <a:ea typeface="Avenir"/>
                <a:cs typeface="Avenir"/>
                <a:sym typeface="Avenir"/>
              </a:defRPr>
            </a:lvl2pPr>
            <a:lvl3pPr indent="0" lvl="2" marL="0" marR="0" algn="r">
              <a:lnSpc>
                <a:spcPct val="100000"/>
              </a:lnSpc>
              <a:spcBef>
                <a:spcPts val="0"/>
              </a:spcBef>
              <a:spcAft>
                <a:spcPts val="0"/>
              </a:spcAft>
              <a:buClr>
                <a:srgbClr val="3E3B3A"/>
              </a:buClr>
              <a:buSzPts val="1600"/>
              <a:buFont typeface="Avenir"/>
              <a:buNone/>
              <a:defRPr b="0" i="0" sz="1600" u="none" cap="none" strike="noStrike">
                <a:solidFill>
                  <a:srgbClr val="3E3B3A"/>
                </a:solidFill>
                <a:latin typeface="Avenir"/>
                <a:ea typeface="Avenir"/>
                <a:cs typeface="Avenir"/>
                <a:sym typeface="Avenir"/>
              </a:defRPr>
            </a:lvl3pPr>
            <a:lvl4pPr indent="0" lvl="3" marL="0" marR="0" algn="r">
              <a:lnSpc>
                <a:spcPct val="100000"/>
              </a:lnSpc>
              <a:spcBef>
                <a:spcPts val="0"/>
              </a:spcBef>
              <a:spcAft>
                <a:spcPts val="0"/>
              </a:spcAft>
              <a:buClr>
                <a:srgbClr val="3E3B3A"/>
              </a:buClr>
              <a:buSzPts val="1600"/>
              <a:buFont typeface="Avenir"/>
              <a:buNone/>
              <a:defRPr b="0" i="0" sz="1600" u="none" cap="none" strike="noStrike">
                <a:solidFill>
                  <a:srgbClr val="3E3B3A"/>
                </a:solidFill>
                <a:latin typeface="Avenir"/>
                <a:ea typeface="Avenir"/>
                <a:cs typeface="Avenir"/>
                <a:sym typeface="Avenir"/>
              </a:defRPr>
            </a:lvl4pPr>
            <a:lvl5pPr indent="0" lvl="4" marL="0" marR="0" algn="r">
              <a:lnSpc>
                <a:spcPct val="100000"/>
              </a:lnSpc>
              <a:spcBef>
                <a:spcPts val="0"/>
              </a:spcBef>
              <a:spcAft>
                <a:spcPts val="0"/>
              </a:spcAft>
              <a:buClr>
                <a:srgbClr val="3E3B3A"/>
              </a:buClr>
              <a:buSzPts val="1600"/>
              <a:buFont typeface="Avenir"/>
              <a:buNone/>
              <a:defRPr b="0" i="0" sz="1600" u="none" cap="none" strike="noStrike">
                <a:solidFill>
                  <a:srgbClr val="3E3B3A"/>
                </a:solidFill>
                <a:latin typeface="Avenir"/>
                <a:ea typeface="Avenir"/>
                <a:cs typeface="Avenir"/>
                <a:sym typeface="Avenir"/>
              </a:defRPr>
            </a:lvl5pPr>
            <a:lvl6pPr indent="0" lvl="5" marL="0" marR="0" algn="r">
              <a:lnSpc>
                <a:spcPct val="100000"/>
              </a:lnSpc>
              <a:spcBef>
                <a:spcPts val="0"/>
              </a:spcBef>
              <a:spcAft>
                <a:spcPts val="0"/>
              </a:spcAft>
              <a:buClr>
                <a:srgbClr val="3E3B3A"/>
              </a:buClr>
              <a:buSzPts val="1600"/>
              <a:buFont typeface="Avenir"/>
              <a:buNone/>
              <a:defRPr b="0" i="0" sz="1600" u="none" cap="none" strike="noStrike">
                <a:solidFill>
                  <a:srgbClr val="3E3B3A"/>
                </a:solidFill>
                <a:latin typeface="Avenir"/>
                <a:ea typeface="Avenir"/>
                <a:cs typeface="Avenir"/>
                <a:sym typeface="Avenir"/>
              </a:defRPr>
            </a:lvl6pPr>
            <a:lvl7pPr indent="0" lvl="6" marL="0" marR="0" algn="r">
              <a:lnSpc>
                <a:spcPct val="100000"/>
              </a:lnSpc>
              <a:spcBef>
                <a:spcPts val="0"/>
              </a:spcBef>
              <a:spcAft>
                <a:spcPts val="0"/>
              </a:spcAft>
              <a:buClr>
                <a:srgbClr val="3E3B3A"/>
              </a:buClr>
              <a:buSzPts val="1600"/>
              <a:buFont typeface="Avenir"/>
              <a:buNone/>
              <a:defRPr b="0" i="0" sz="1600" u="none" cap="none" strike="noStrike">
                <a:solidFill>
                  <a:srgbClr val="3E3B3A"/>
                </a:solidFill>
                <a:latin typeface="Avenir"/>
                <a:ea typeface="Avenir"/>
                <a:cs typeface="Avenir"/>
                <a:sym typeface="Avenir"/>
              </a:defRPr>
            </a:lvl7pPr>
            <a:lvl8pPr indent="0" lvl="7" marL="0" marR="0" algn="r">
              <a:lnSpc>
                <a:spcPct val="100000"/>
              </a:lnSpc>
              <a:spcBef>
                <a:spcPts val="0"/>
              </a:spcBef>
              <a:spcAft>
                <a:spcPts val="0"/>
              </a:spcAft>
              <a:buClr>
                <a:srgbClr val="3E3B3A"/>
              </a:buClr>
              <a:buSzPts val="1600"/>
              <a:buFont typeface="Avenir"/>
              <a:buNone/>
              <a:defRPr b="0" i="0" sz="1600" u="none" cap="none" strike="noStrike">
                <a:solidFill>
                  <a:srgbClr val="3E3B3A"/>
                </a:solidFill>
                <a:latin typeface="Avenir"/>
                <a:ea typeface="Avenir"/>
                <a:cs typeface="Avenir"/>
                <a:sym typeface="Avenir"/>
              </a:defRPr>
            </a:lvl8pPr>
            <a:lvl9pPr indent="0" lvl="8" marL="0" marR="0" algn="r">
              <a:lnSpc>
                <a:spcPct val="100000"/>
              </a:lnSpc>
              <a:spcBef>
                <a:spcPts val="0"/>
              </a:spcBef>
              <a:spcAft>
                <a:spcPts val="0"/>
              </a:spcAft>
              <a:buClr>
                <a:srgbClr val="3E3B3A"/>
              </a:buClr>
              <a:buSzPts val="1600"/>
              <a:buFont typeface="Avenir"/>
              <a:buNone/>
              <a:defRPr b="0" i="0" sz="1600" u="none" cap="none" strike="noStrike">
                <a:solidFill>
                  <a:srgbClr val="3E3B3A"/>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US"/>
              <a:t>‹#›</a:t>
            </a:fld>
            <a:endParaRPr/>
          </a:p>
        </p:txBody>
      </p:sp>
      <p:sp>
        <p:nvSpPr>
          <p:cNvPr id="15" name="Google Shape;15;p42"/>
          <p:cNvSpPr txBox="1"/>
          <p:nvPr>
            <p:ph type="title"/>
          </p:nvPr>
        </p:nvSpPr>
        <p:spPr>
          <a:xfrm>
            <a:off x="254000" y="0"/>
            <a:ext cx="21581700" cy="1143000"/>
          </a:xfrm>
          <a:prstGeom prst="rect">
            <a:avLst/>
          </a:prstGeom>
          <a:noFill/>
          <a:ln>
            <a:noFill/>
          </a:ln>
        </p:spPr>
        <p:txBody>
          <a:bodyPr anchorCtr="0" anchor="ctr" bIns="71425" lIns="71425" spcFirstLastPara="1" rIns="71425" wrap="square" tIns="71425">
            <a:normAutofit/>
          </a:bodyPr>
          <a:lstStyle>
            <a:lvl1pPr lvl="0" algn="l">
              <a:lnSpc>
                <a:spcPct val="100000"/>
              </a:lnSpc>
              <a:spcBef>
                <a:spcPts val="0"/>
              </a:spcBef>
              <a:spcAft>
                <a:spcPts val="0"/>
              </a:spcAft>
              <a:buClr>
                <a:srgbClr val="FFFFFF"/>
              </a:buClr>
              <a:buSzPts val="4000"/>
              <a:buFont typeface="Noto Sans JP"/>
              <a:buNone/>
              <a:defRPr sz="4000">
                <a:solidFill>
                  <a:srgbClr val="FFFFFF"/>
                </a:solidFill>
                <a:latin typeface="Noto Sans JP"/>
                <a:ea typeface="Noto Sans JP"/>
                <a:cs typeface="Noto Sans JP"/>
                <a:sym typeface="Noto Sans JP"/>
              </a:defRPr>
            </a:lvl1pPr>
            <a:lvl2pPr lvl="1" algn="l">
              <a:lnSpc>
                <a:spcPct val="70000"/>
              </a:lnSpc>
              <a:spcBef>
                <a:spcPts val="0"/>
              </a:spcBef>
              <a:spcAft>
                <a:spcPts val="0"/>
              </a:spcAft>
              <a:buClr>
                <a:srgbClr val="334155"/>
              </a:buClr>
              <a:buSzPts val="1800"/>
              <a:buFont typeface="Noto Sans JP"/>
              <a:buNone/>
              <a:defRPr>
                <a:latin typeface="Noto Sans JP"/>
                <a:ea typeface="Noto Sans JP"/>
                <a:cs typeface="Noto Sans JP"/>
                <a:sym typeface="Noto Sans JP"/>
              </a:defRPr>
            </a:lvl2pPr>
            <a:lvl3pPr lvl="2" algn="l">
              <a:lnSpc>
                <a:spcPct val="70000"/>
              </a:lnSpc>
              <a:spcBef>
                <a:spcPts val="0"/>
              </a:spcBef>
              <a:spcAft>
                <a:spcPts val="0"/>
              </a:spcAft>
              <a:buClr>
                <a:srgbClr val="334155"/>
              </a:buClr>
              <a:buSzPts val="1800"/>
              <a:buFont typeface="Noto Sans JP"/>
              <a:buNone/>
              <a:defRPr>
                <a:latin typeface="Noto Sans JP"/>
                <a:ea typeface="Noto Sans JP"/>
                <a:cs typeface="Noto Sans JP"/>
                <a:sym typeface="Noto Sans JP"/>
              </a:defRPr>
            </a:lvl3pPr>
            <a:lvl4pPr lvl="3" algn="l">
              <a:lnSpc>
                <a:spcPct val="70000"/>
              </a:lnSpc>
              <a:spcBef>
                <a:spcPts val="0"/>
              </a:spcBef>
              <a:spcAft>
                <a:spcPts val="0"/>
              </a:spcAft>
              <a:buClr>
                <a:srgbClr val="334155"/>
              </a:buClr>
              <a:buSzPts val="1800"/>
              <a:buFont typeface="Noto Sans JP"/>
              <a:buNone/>
              <a:defRPr>
                <a:latin typeface="Noto Sans JP"/>
                <a:ea typeface="Noto Sans JP"/>
                <a:cs typeface="Noto Sans JP"/>
                <a:sym typeface="Noto Sans JP"/>
              </a:defRPr>
            </a:lvl4pPr>
            <a:lvl5pPr lvl="4" algn="l">
              <a:lnSpc>
                <a:spcPct val="70000"/>
              </a:lnSpc>
              <a:spcBef>
                <a:spcPts val="0"/>
              </a:spcBef>
              <a:spcAft>
                <a:spcPts val="0"/>
              </a:spcAft>
              <a:buClr>
                <a:srgbClr val="334155"/>
              </a:buClr>
              <a:buSzPts val="1800"/>
              <a:buFont typeface="Noto Sans JP"/>
              <a:buNone/>
              <a:defRPr>
                <a:latin typeface="Noto Sans JP"/>
                <a:ea typeface="Noto Sans JP"/>
                <a:cs typeface="Noto Sans JP"/>
                <a:sym typeface="Noto Sans JP"/>
              </a:defRPr>
            </a:lvl5pPr>
            <a:lvl6pPr lvl="5" algn="l">
              <a:lnSpc>
                <a:spcPct val="70000"/>
              </a:lnSpc>
              <a:spcBef>
                <a:spcPts val="0"/>
              </a:spcBef>
              <a:spcAft>
                <a:spcPts val="0"/>
              </a:spcAft>
              <a:buClr>
                <a:srgbClr val="334155"/>
              </a:buClr>
              <a:buSzPts val="1800"/>
              <a:buFont typeface="Noto Sans JP"/>
              <a:buNone/>
              <a:defRPr>
                <a:latin typeface="Noto Sans JP"/>
                <a:ea typeface="Noto Sans JP"/>
                <a:cs typeface="Noto Sans JP"/>
                <a:sym typeface="Noto Sans JP"/>
              </a:defRPr>
            </a:lvl6pPr>
            <a:lvl7pPr lvl="6" algn="l">
              <a:lnSpc>
                <a:spcPct val="70000"/>
              </a:lnSpc>
              <a:spcBef>
                <a:spcPts val="0"/>
              </a:spcBef>
              <a:spcAft>
                <a:spcPts val="0"/>
              </a:spcAft>
              <a:buClr>
                <a:srgbClr val="334155"/>
              </a:buClr>
              <a:buSzPts val="1800"/>
              <a:buFont typeface="Noto Sans JP"/>
              <a:buNone/>
              <a:defRPr>
                <a:latin typeface="Noto Sans JP"/>
                <a:ea typeface="Noto Sans JP"/>
                <a:cs typeface="Noto Sans JP"/>
                <a:sym typeface="Noto Sans JP"/>
              </a:defRPr>
            </a:lvl7pPr>
            <a:lvl8pPr lvl="7" algn="l">
              <a:lnSpc>
                <a:spcPct val="70000"/>
              </a:lnSpc>
              <a:spcBef>
                <a:spcPts val="0"/>
              </a:spcBef>
              <a:spcAft>
                <a:spcPts val="0"/>
              </a:spcAft>
              <a:buClr>
                <a:srgbClr val="334155"/>
              </a:buClr>
              <a:buSzPts val="1800"/>
              <a:buFont typeface="Noto Sans JP"/>
              <a:buNone/>
              <a:defRPr>
                <a:latin typeface="Noto Sans JP"/>
                <a:ea typeface="Noto Sans JP"/>
                <a:cs typeface="Noto Sans JP"/>
                <a:sym typeface="Noto Sans JP"/>
              </a:defRPr>
            </a:lvl8pPr>
            <a:lvl9pPr lvl="8" algn="l">
              <a:lnSpc>
                <a:spcPct val="70000"/>
              </a:lnSpc>
              <a:spcBef>
                <a:spcPts val="0"/>
              </a:spcBef>
              <a:spcAft>
                <a:spcPts val="0"/>
              </a:spcAft>
              <a:buClr>
                <a:srgbClr val="334155"/>
              </a:buClr>
              <a:buSzPts val="1800"/>
              <a:buFont typeface="Noto Sans JP"/>
              <a:buNone/>
              <a:defRPr>
                <a:latin typeface="Noto Sans JP"/>
                <a:ea typeface="Noto Sans JP"/>
                <a:cs typeface="Noto Sans JP"/>
                <a:sym typeface="Noto Sans JP"/>
              </a:defRPr>
            </a:lvl9pPr>
          </a:lstStyle>
          <a:p/>
        </p:txBody>
      </p:sp>
      <p:sp>
        <p:nvSpPr>
          <p:cNvPr id="16" name="Google Shape;16;p42"/>
          <p:cNvSpPr txBox="1"/>
          <p:nvPr/>
        </p:nvSpPr>
        <p:spPr>
          <a:xfrm>
            <a:off x="254000" y="13208000"/>
            <a:ext cx="3044038" cy="2540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334155"/>
              </a:buClr>
              <a:buSzPts val="1200"/>
              <a:buFont typeface="Arial"/>
              <a:buNone/>
            </a:pPr>
            <a:r>
              <a:rPr b="0" i="0" lang="en-US" sz="1200" u="none" cap="none" strike="noStrike">
                <a:solidFill>
                  <a:srgbClr val="334155"/>
                </a:solidFill>
                <a:latin typeface="Arial"/>
                <a:ea typeface="Arial"/>
                <a:cs typeface="Arial"/>
                <a:sym typeface="Arial"/>
              </a:rPr>
              <a:t>Copyright © stmn, inc. All rights reserved.</a:t>
            </a:r>
            <a:endParaRPr b="0" i="0" sz="1400" u="none" cap="none" strike="noStrike">
              <a:solidFill>
                <a:srgbClr val="000000"/>
              </a:solidFill>
              <a:latin typeface="Arial"/>
              <a:ea typeface="Arial"/>
              <a:cs typeface="Arial"/>
              <a:sym typeface="Arial"/>
            </a:endParaRPr>
          </a:p>
        </p:txBody>
      </p:sp>
      <p:pic>
        <p:nvPicPr>
          <p:cNvPr id="17" name="Google Shape;17;p42" title="TUNAG_full_yoko_white.png"/>
          <p:cNvPicPr preferRelativeResize="0"/>
          <p:nvPr/>
        </p:nvPicPr>
        <p:blipFill rotWithShape="1">
          <a:blip r:embed="rId2">
            <a:alphaModFix/>
          </a:blip>
          <a:srcRect b="0" l="0" r="0" t="0"/>
          <a:stretch/>
        </p:blipFill>
        <p:spPr>
          <a:xfrm>
            <a:off x="21479850" y="308475"/>
            <a:ext cx="2650150" cy="52605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UNAG/見出し・強調">
  <p:cSld name="🔵TUNAG/見出し・強調">
    <p:bg>
      <p:bgPr>
        <a:solidFill>
          <a:srgbClr val="107BFF"/>
        </a:solidFill>
      </p:bgPr>
    </p:bg>
    <p:spTree>
      <p:nvGrpSpPr>
        <p:cNvPr id="18" name="Shape 18"/>
        <p:cNvGrpSpPr/>
        <p:nvPr/>
      </p:nvGrpSpPr>
      <p:grpSpPr>
        <a:xfrm>
          <a:off x="0" y="0"/>
          <a:ext cx="0" cy="0"/>
          <a:chOff x="0" y="0"/>
          <a:chExt cx="0" cy="0"/>
        </a:xfrm>
      </p:grpSpPr>
      <p:pic>
        <p:nvPicPr>
          <p:cNvPr id="19" name="Google Shape;19;p40"/>
          <p:cNvPicPr preferRelativeResize="0"/>
          <p:nvPr/>
        </p:nvPicPr>
        <p:blipFill rotWithShape="1">
          <a:blip r:embed="rId2">
            <a:alphaModFix/>
          </a:blip>
          <a:srcRect b="0" l="0" r="0" t="0"/>
          <a:stretch/>
        </p:blipFill>
        <p:spPr>
          <a:xfrm>
            <a:off x="669023" y="1315952"/>
            <a:ext cx="23045975" cy="11084077"/>
          </a:xfrm>
          <a:prstGeom prst="rect">
            <a:avLst/>
          </a:prstGeom>
          <a:noFill/>
          <a:ln>
            <a:noFill/>
          </a:ln>
        </p:spPr>
      </p:pic>
      <p:sp>
        <p:nvSpPr>
          <p:cNvPr id="20" name="Google Shape;20;p40"/>
          <p:cNvSpPr txBox="1"/>
          <p:nvPr>
            <p:ph idx="12" type="sldNum"/>
          </p:nvPr>
        </p:nvSpPr>
        <p:spPr>
          <a:xfrm>
            <a:off x="23763097" y="13077825"/>
            <a:ext cx="366904" cy="422275"/>
          </a:xfrm>
          <a:prstGeom prst="rect">
            <a:avLst/>
          </a:prstGeom>
          <a:noFill/>
          <a:ln>
            <a:noFill/>
          </a:ln>
        </p:spPr>
        <p:txBody>
          <a:bodyPr anchorCtr="0" anchor="t" bIns="71425" lIns="71425" spcFirstLastPara="1" rIns="71425" wrap="square" tIns="71425">
            <a:spAutoFit/>
          </a:bodyPr>
          <a:lstStyle>
            <a:lvl1pPr indent="0" lvl="0" marL="0" marR="0" algn="r">
              <a:lnSpc>
                <a:spcPct val="100000"/>
              </a:lnSpc>
              <a:spcBef>
                <a:spcPts val="0"/>
              </a:spcBef>
              <a:spcAft>
                <a:spcPts val="0"/>
              </a:spcAft>
              <a:buClr>
                <a:srgbClr val="FFFFFF"/>
              </a:buClr>
              <a:buSzPts val="1600"/>
              <a:buFont typeface="Avenir"/>
              <a:buNone/>
              <a:defRPr b="0" i="0" sz="1600" u="none" cap="none" strike="noStrike">
                <a:solidFill>
                  <a:srgbClr val="FFFFFF"/>
                </a:solidFill>
                <a:latin typeface="Avenir"/>
                <a:ea typeface="Avenir"/>
                <a:cs typeface="Avenir"/>
                <a:sym typeface="Avenir"/>
              </a:defRPr>
            </a:lvl1pPr>
            <a:lvl2pPr indent="0" lvl="1" marL="0" marR="0" algn="r">
              <a:lnSpc>
                <a:spcPct val="100000"/>
              </a:lnSpc>
              <a:spcBef>
                <a:spcPts val="0"/>
              </a:spcBef>
              <a:spcAft>
                <a:spcPts val="0"/>
              </a:spcAft>
              <a:buClr>
                <a:srgbClr val="FFFFFF"/>
              </a:buClr>
              <a:buSzPts val="1600"/>
              <a:buFont typeface="Avenir"/>
              <a:buNone/>
              <a:defRPr b="0" i="0" sz="1600" u="none" cap="none" strike="noStrike">
                <a:solidFill>
                  <a:srgbClr val="FFFFFF"/>
                </a:solidFill>
                <a:latin typeface="Avenir"/>
                <a:ea typeface="Avenir"/>
                <a:cs typeface="Avenir"/>
                <a:sym typeface="Avenir"/>
              </a:defRPr>
            </a:lvl2pPr>
            <a:lvl3pPr indent="0" lvl="2" marL="0" marR="0" algn="r">
              <a:lnSpc>
                <a:spcPct val="100000"/>
              </a:lnSpc>
              <a:spcBef>
                <a:spcPts val="0"/>
              </a:spcBef>
              <a:spcAft>
                <a:spcPts val="0"/>
              </a:spcAft>
              <a:buClr>
                <a:srgbClr val="FFFFFF"/>
              </a:buClr>
              <a:buSzPts val="1600"/>
              <a:buFont typeface="Avenir"/>
              <a:buNone/>
              <a:defRPr b="0" i="0" sz="1600" u="none" cap="none" strike="noStrike">
                <a:solidFill>
                  <a:srgbClr val="FFFFFF"/>
                </a:solidFill>
                <a:latin typeface="Avenir"/>
                <a:ea typeface="Avenir"/>
                <a:cs typeface="Avenir"/>
                <a:sym typeface="Avenir"/>
              </a:defRPr>
            </a:lvl3pPr>
            <a:lvl4pPr indent="0" lvl="3" marL="0" marR="0" algn="r">
              <a:lnSpc>
                <a:spcPct val="100000"/>
              </a:lnSpc>
              <a:spcBef>
                <a:spcPts val="0"/>
              </a:spcBef>
              <a:spcAft>
                <a:spcPts val="0"/>
              </a:spcAft>
              <a:buClr>
                <a:srgbClr val="FFFFFF"/>
              </a:buClr>
              <a:buSzPts val="1600"/>
              <a:buFont typeface="Avenir"/>
              <a:buNone/>
              <a:defRPr b="0" i="0" sz="1600" u="none" cap="none" strike="noStrike">
                <a:solidFill>
                  <a:srgbClr val="FFFFFF"/>
                </a:solidFill>
                <a:latin typeface="Avenir"/>
                <a:ea typeface="Avenir"/>
                <a:cs typeface="Avenir"/>
                <a:sym typeface="Avenir"/>
              </a:defRPr>
            </a:lvl4pPr>
            <a:lvl5pPr indent="0" lvl="4" marL="0" marR="0" algn="r">
              <a:lnSpc>
                <a:spcPct val="100000"/>
              </a:lnSpc>
              <a:spcBef>
                <a:spcPts val="0"/>
              </a:spcBef>
              <a:spcAft>
                <a:spcPts val="0"/>
              </a:spcAft>
              <a:buClr>
                <a:srgbClr val="FFFFFF"/>
              </a:buClr>
              <a:buSzPts val="1600"/>
              <a:buFont typeface="Avenir"/>
              <a:buNone/>
              <a:defRPr b="0" i="0" sz="1600" u="none" cap="none" strike="noStrike">
                <a:solidFill>
                  <a:srgbClr val="FFFFFF"/>
                </a:solidFill>
                <a:latin typeface="Avenir"/>
                <a:ea typeface="Avenir"/>
                <a:cs typeface="Avenir"/>
                <a:sym typeface="Avenir"/>
              </a:defRPr>
            </a:lvl5pPr>
            <a:lvl6pPr indent="0" lvl="5" marL="0" marR="0" algn="r">
              <a:lnSpc>
                <a:spcPct val="100000"/>
              </a:lnSpc>
              <a:spcBef>
                <a:spcPts val="0"/>
              </a:spcBef>
              <a:spcAft>
                <a:spcPts val="0"/>
              </a:spcAft>
              <a:buClr>
                <a:srgbClr val="FFFFFF"/>
              </a:buClr>
              <a:buSzPts val="1600"/>
              <a:buFont typeface="Avenir"/>
              <a:buNone/>
              <a:defRPr b="0" i="0" sz="1600" u="none" cap="none" strike="noStrike">
                <a:solidFill>
                  <a:srgbClr val="FFFFFF"/>
                </a:solidFill>
                <a:latin typeface="Avenir"/>
                <a:ea typeface="Avenir"/>
                <a:cs typeface="Avenir"/>
                <a:sym typeface="Avenir"/>
              </a:defRPr>
            </a:lvl6pPr>
            <a:lvl7pPr indent="0" lvl="6" marL="0" marR="0" algn="r">
              <a:lnSpc>
                <a:spcPct val="100000"/>
              </a:lnSpc>
              <a:spcBef>
                <a:spcPts val="0"/>
              </a:spcBef>
              <a:spcAft>
                <a:spcPts val="0"/>
              </a:spcAft>
              <a:buClr>
                <a:srgbClr val="FFFFFF"/>
              </a:buClr>
              <a:buSzPts val="1600"/>
              <a:buFont typeface="Avenir"/>
              <a:buNone/>
              <a:defRPr b="0" i="0" sz="1600" u="none" cap="none" strike="noStrike">
                <a:solidFill>
                  <a:srgbClr val="FFFFFF"/>
                </a:solidFill>
                <a:latin typeface="Avenir"/>
                <a:ea typeface="Avenir"/>
                <a:cs typeface="Avenir"/>
                <a:sym typeface="Avenir"/>
              </a:defRPr>
            </a:lvl7pPr>
            <a:lvl8pPr indent="0" lvl="7" marL="0" marR="0" algn="r">
              <a:lnSpc>
                <a:spcPct val="100000"/>
              </a:lnSpc>
              <a:spcBef>
                <a:spcPts val="0"/>
              </a:spcBef>
              <a:spcAft>
                <a:spcPts val="0"/>
              </a:spcAft>
              <a:buClr>
                <a:srgbClr val="FFFFFF"/>
              </a:buClr>
              <a:buSzPts val="1600"/>
              <a:buFont typeface="Avenir"/>
              <a:buNone/>
              <a:defRPr b="0" i="0" sz="1600" u="none" cap="none" strike="noStrike">
                <a:solidFill>
                  <a:srgbClr val="FFFFFF"/>
                </a:solidFill>
                <a:latin typeface="Avenir"/>
                <a:ea typeface="Avenir"/>
                <a:cs typeface="Avenir"/>
                <a:sym typeface="Avenir"/>
              </a:defRPr>
            </a:lvl8pPr>
            <a:lvl9pPr indent="0" lvl="8" marL="0" marR="0" algn="r">
              <a:lnSpc>
                <a:spcPct val="100000"/>
              </a:lnSpc>
              <a:spcBef>
                <a:spcPts val="0"/>
              </a:spcBef>
              <a:spcAft>
                <a:spcPts val="0"/>
              </a:spcAft>
              <a:buClr>
                <a:srgbClr val="FFFFFF"/>
              </a:buClr>
              <a:buSzPts val="1600"/>
              <a:buFont typeface="Avenir"/>
              <a:buNone/>
              <a:defRPr b="0" i="0" sz="1600" u="none" cap="none" strike="noStrike">
                <a:solidFill>
                  <a:srgbClr val="FFFFFF"/>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US"/>
              <a:t>‹#›</a:t>
            </a:fld>
            <a:endParaRPr>
              <a:solidFill>
                <a:srgbClr val="3E3B3A"/>
              </a:solidFill>
            </a:endParaRPr>
          </a:p>
        </p:txBody>
      </p:sp>
      <p:sp>
        <p:nvSpPr>
          <p:cNvPr id="21" name="Google Shape;21;p40"/>
          <p:cNvSpPr txBox="1"/>
          <p:nvPr>
            <p:ph type="title"/>
          </p:nvPr>
        </p:nvSpPr>
        <p:spPr>
          <a:xfrm>
            <a:off x="2808313" y="1315950"/>
            <a:ext cx="18767400" cy="11084100"/>
          </a:xfrm>
          <a:prstGeom prst="rect">
            <a:avLst/>
          </a:prstGeom>
          <a:noFill/>
          <a:ln>
            <a:noFill/>
          </a:ln>
        </p:spPr>
        <p:txBody>
          <a:bodyPr anchorCtr="0" anchor="ctr" bIns="71425" lIns="71425" spcFirstLastPara="1" rIns="71425" wrap="square" tIns="71425">
            <a:normAutofit/>
          </a:bodyPr>
          <a:lstStyle>
            <a:lvl1pPr lvl="0" algn="ctr">
              <a:lnSpc>
                <a:spcPct val="115000"/>
              </a:lnSpc>
              <a:spcBef>
                <a:spcPts val="0"/>
              </a:spcBef>
              <a:spcAft>
                <a:spcPts val="0"/>
              </a:spcAft>
              <a:buClr>
                <a:schemeClr val="dk1"/>
              </a:buClr>
              <a:buSzPts val="10000"/>
              <a:buFont typeface="Noto Sans JP"/>
              <a:buNone/>
              <a:defRPr sz="10000">
                <a:solidFill>
                  <a:schemeClr val="dk1"/>
                </a:solidFill>
                <a:latin typeface="Noto Sans JP"/>
                <a:ea typeface="Noto Sans JP"/>
                <a:cs typeface="Noto Sans JP"/>
                <a:sym typeface="Noto Sans JP"/>
              </a:defRPr>
            </a:lvl1pPr>
            <a:lvl2pPr lvl="1" algn="l">
              <a:lnSpc>
                <a:spcPct val="115000"/>
              </a:lnSpc>
              <a:spcBef>
                <a:spcPts val="0"/>
              </a:spcBef>
              <a:spcAft>
                <a:spcPts val="0"/>
              </a:spcAft>
              <a:buClr>
                <a:srgbClr val="334155"/>
              </a:buClr>
              <a:buSzPts val="10000"/>
              <a:buFont typeface="Noto Sans JP"/>
              <a:buNone/>
              <a:defRPr sz="10000">
                <a:latin typeface="Noto Sans JP"/>
                <a:ea typeface="Noto Sans JP"/>
                <a:cs typeface="Noto Sans JP"/>
                <a:sym typeface="Noto Sans JP"/>
              </a:defRPr>
            </a:lvl2pPr>
            <a:lvl3pPr lvl="2" algn="l">
              <a:lnSpc>
                <a:spcPct val="115000"/>
              </a:lnSpc>
              <a:spcBef>
                <a:spcPts val="0"/>
              </a:spcBef>
              <a:spcAft>
                <a:spcPts val="0"/>
              </a:spcAft>
              <a:buClr>
                <a:srgbClr val="334155"/>
              </a:buClr>
              <a:buSzPts val="10000"/>
              <a:buFont typeface="Noto Sans JP"/>
              <a:buNone/>
              <a:defRPr sz="10000">
                <a:latin typeface="Noto Sans JP"/>
                <a:ea typeface="Noto Sans JP"/>
                <a:cs typeface="Noto Sans JP"/>
                <a:sym typeface="Noto Sans JP"/>
              </a:defRPr>
            </a:lvl3pPr>
            <a:lvl4pPr lvl="3" algn="l">
              <a:lnSpc>
                <a:spcPct val="115000"/>
              </a:lnSpc>
              <a:spcBef>
                <a:spcPts val="0"/>
              </a:spcBef>
              <a:spcAft>
                <a:spcPts val="0"/>
              </a:spcAft>
              <a:buClr>
                <a:srgbClr val="334155"/>
              </a:buClr>
              <a:buSzPts val="10000"/>
              <a:buFont typeface="Noto Sans JP"/>
              <a:buNone/>
              <a:defRPr sz="10000">
                <a:latin typeface="Noto Sans JP"/>
                <a:ea typeface="Noto Sans JP"/>
                <a:cs typeface="Noto Sans JP"/>
                <a:sym typeface="Noto Sans JP"/>
              </a:defRPr>
            </a:lvl4pPr>
            <a:lvl5pPr lvl="4" algn="l">
              <a:lnSpc>
                <a:spcPct val="115000"/>
              </a:lnSpc>
              <a:spcBef>
                <a:spcPts val="0"/>
              </a:spcBef>
              <a:spcAft>
                <a:spcPts val="0"/>
              </a:spcAft>
              <a:buClr>
                <a:srgbClr val="334155"/>
              </a:buClr>
              <a:buSzPts val="10000"/>
              <a:buFont typeface="Noto Sans JP"/>
              <a:buNone/>
              <a:defRPr sz="10000">
                <a:latin typeface="Noto Sans JP"/>
                <a:ea typeface="Noto Sans JP"/>
                <a:cs typeface="Noto Sans JP"/>
                <a:sym typeface="Noto Sans JP"/>
              </a:defRPr>
            </a:lvl5pPr>
            <a:lvl6pPr lvl="5" algn="l">
              <a:lnSpc>
                <a:spcPct val="115000"/>
              </a:lnSpc>
              <a:spcBef>
                <a:spcPts val="0"/>
              </a:spcBef>
              <a:spcAft>
                <a:spcPts val="0"/>
              </a:spcAft>
              <a:buClr>
                <a:srgbClr val="334155"/>
              </a:buClr>
              <a:buSzPts val="10000"/>
              <a:buFont typeface="Noto Sans JP"/>
              <a:buNone/>
              <a:defRPr sz="10000">
                <a:latin typeface="Noto Sans JP"/>
                <a:ea typeface="Noto Sans JP"/>
                <a:cs typeface="Noto Sans JP"/>
                <a:sym typeface="Noto Sans JP"/>
              </a:defRPr>
            </a:lvl6pPr>
            <a:lvl7pPr lvl="6" algn="l">
              <a:lnSpc>
                <a:spcPct val="115000"/>
              </a:lnSpc>
              <a:spcBef>
                <a:spcPts val="0"/>
              </a:spcBef>
              <a:spcAft>
                <a:spcPts val="0"/>
              </a:spcAft>
              <a:buClr>
                <a:srgbClr val="334155"/>
              </a:buClr>
              <a:buSzPts val="10000"/>
              <a:buFont typeface="Noto Sans JP"/>
              <a:buNone/>
              <a:defRPr sz="10000">
                <a:latin typeface="Noto Sans JP"/>
                <a:ea typeface="Noto Sans JP"/>
                <a:cs typeface="Noto Sans JP"/>
                <a:sym typeface="Noto Sans JP"/>
              </a:defRPr>
            </a:lvl7pPr>
            <a:lvl8pPr lvl="7" algn="l">
              <a:lnSpc>
                <a:spcPct val="115000"/>
              </a:lnSpc>
              <a:spcBef>
                <a:spcPts val="0"/>
              </a:spcBef>
              <a:spcAft>
                <a:spcPts val="0"/>
              </a:spcAft>
              <a:buClr>
                <a:srgbClr val="334155"/>
              </a:buClr>
              <a:buSzPts val="10000"/>
              <a:buFont typeface="Noto Sans JP"/>
              <a:buNone/>
              <a:defRPr sz="10000">
                <a:latin typeface="Noto Sans JP"/>
                <a:ea typeface="Noto Sans JP"/>
                <a:cs typeface="Noto Sans JP"/>
                <a:sym typeface="Noto Sans JP"/>
              </a:defRPr>
            </a:lvl8pPr>
            <a:lvl9pPr lvl="8" algn="l">
              <a:lnSpc>
                <a:spcPct val="115000"/>
              </a:lnSpc>
              <a:spcBef>
                <a:spcPts val="0"/>
              </a:spcBef>
              <a:spcAft>
                <a:spcPts val="0"/>
              </a:spcAft>
              <a:buClr>
                <a:srgbClr val="334155"/>
              </a:buClr>
              <a:buSzPts val="10000"/>
              <a:buFont typeface="Noto Sans JP"/>
              <a:buNone/>
              <a:defRPr sz="10000">
                <a:latin typeface="Noto Sans JP"/>
                <a:ea typeface="Noto Sans JP"/>
                <a:cs typeface="Noto Sans JP"/>
                <a:sym typeface="Noto Sans JP"/>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空白" showMasterSp="0">
  <p:cSld name="空白">
    <p:spTree>
      <p:nvGrpSpPr>
        <p:cNvPr id="22" name="Shape 22"/>
        <p:cNvGrpSpPr/>
        <p:nvPr/>
      </p:nvGrpSpPr>
      <p:grpSpPr>
        <a:xfrm>
          <a:off x="0" y="0"/>
          <a:ext cx="0" cy="0"/>
          <a:chOff x="0" y="0"/>
          <a:chExt cx="0" cy="0"/>
        </a:xfrm>
      </p:grpSpPr>
      <p:sp>
        <p:nvSpPr>
          <p:cNvPr id="23" name="Google Shape;23;p41"/>
          <p:cNvSpPr txBox="1"/>
          <p:nvPr>
            <p:ph idx="12" type="sldNum"/>
          </p:nvPr>
        </p:nvSpPr>
        <p:spPr>
          <a:xfrm>
            <a:off x="23763097" y="13077825"/>
            <a:ext cx="366904" cy="422275"/>
          </a:xfrm>
          <a:prstGeom prst="rect">
            <a:avLst/>
          </a:prstGeom>
          <a:noFill/>
          <a:ln>
            <a:noFill/>
          </a:ln>
        </p:spPr>
        <p:txBody>
          <a:bodyPr anchorCtr="0" anchor="t" bIns="71425" lIns="71425" spcFirstLastPara="1" rIns="71425" wrap="square" tIns="71425">
            <a:spAutoFit/>
          </a:bodyPr>
          <a:lstStyle>
            <a:lvl1pPr indent="0" lvl="0" marL="0" marR="0" algn="r">
              <a:lnSpc>
                <a:spcPct val="100000"/>
              </a:lnSpc>
              <a:spcBef>
                <a:spcPts val="0"/>
              </a:spcBef>
              <a:spcAft>
                <a:spcPts val="0"/>
              </a:spcAft>
              <a:buClr>
                <a:srgbClr val="3E3B3A"/>
              </a:buClr>
              <a:buSzPts val="1600"/>
              <a:buFont typeface="Avenir"/>
              <a:buNone/>
              <a:defRPr b="0" i="0" sz="1600" u="none" cap="none" strike="noStrike">
                <a:solidFill>
                  <a:srgbClr val="3E3B3A"/>
                </a:solidFill>
                <a:latin typeface="Avenir"/>
                <a:ea typeface="Avenir"/>
                <a:cs typeface="Avenir"/>
                <a:sym typeface="Avenir"/>
              </a:defRPr>
            </a:lvl1pPr>
            <a:lvl2pPr indent="0" lvl="1" marL="0" marR="0" algn="r">
              <a:lnSpc>
                <a:spcPct val="100000"/>
              </a:lnSpc>
              <a:spcBef>
                <a:spcPts val="0"/>
              </a:spcBef>
              <a:spcAft>
                <a:spcPts val="0"/>
              </a:spcAft>
              <a:buClr>
                <a:srgbClr val="3E3B3A"/>
              </a:buClr>
              <a:buSzPts val="1600"/>
              <a:buFont typeface="Avenir"/>
              <a:buNone/>
              <a:defRPr b="0" i="0" sz="1600" u="none" cap="none" strike="noStrike">
                <a:solidFill>
                  <a:srgbClr val="3E3B3A"/>
                </a:solidFill>
                <a:latin typeface="Avenir"/>
                <a:ea typeface="Avenir"/>
                <a:cs typeface="Avenir"/>
                <a:sym typeface="Avenir"/>
              </a:defRPr>
            </a:lvl2pPr>
            <a:lvl3pPr indent="0" lvl="2" marL="0" marR="0" algn="r">
              <a:lnSpc>
                <a:spcPct val="100000"/>
              </a:lnSpc>
              <a:spcBef>
                <a:spcPts val="0"/>
              </a:spcBef>
              <a:spcAft>
                <a:spcPts val="0"/>
              </a:spcAft>
              <a:buClr>
                <a:srgbClr val="3E3B3A"/>
              </a:buClr>
              <a:buSzPts val="1600"/>
              <a:buFont typeface="Avenir"/>
              <a:buNone/>
              <a:defRPr b="0" i="0" sz="1600" u="none" cap="none" strike="noStrike">
                <a:solidFill>
                  <a:srgbClr val="3E3B3A"/>
                </a:solidFill>
                <a:latin typeface="Avenir"/>
                <a:ea typeface="Avenir"/>
                <a:cs typeface="Avenir"/>
                <a:sym typeface="Avenir"/>
              </a:defRPr>
            </a:lvl3pPr>
            <a:lvl4pPr indent="0" lvl="3" marL="0" marR="0" algn="r">
              <a:lnSpc>
                <a:spcPct val="100000"/>
              </a:lnSpc>
              <a:spcBef>
                <a:spcPts val="0"/>
              </a:spcBef>
              <a:spcAft>
                <a:spcPts val="0"/>
              </a:spcAft>
              <a:buClr>
                <a:srgbClr val="3E3B3A"/>
              </a:buClr>
              <a:buSzPts val="1600"/>
              <a:buFont typeface="Avenir"/>
              <a:buNone/>
              <a:defRPr b="0" i="0" sz="1600" u="none" cap="none" strike="noStrike">
                <a:solidFill>
                  <a:srgbClr val="3E3B3A"/>
                </a:solidFill>
                <a:latin typeface="Avenir"/>
                <a:ea typeface="Avenir"/>
                <a:cs typeface="Avenir"/>
                <a:sym typeface="Avenir"/>
              </a:defRPr>
            </a:lvl4pPr>
            <a:lvl5pPr indent="0" lvl="4" marL="0" marR="0" algn="r">
              <a:lnSpc>
                <a:spcPct val="100000"/>
              </a:lnSpc>
              <a:spcBef>
                <a:spcPts val="0"/>
              </a:spcBef>
              <a:spcAft>
                <a:spcPts val="0"/>
              </a:spcAft>
              <a:buClr>
                <a:srgbClr val="3E3B3A"/>
              </a:buClr>
              <a:buSzPts val="1600"/>
              <a:buFont typeface="Avenir"/>
              <a:buNone/>
              <a:defRPr b="0" i="0" sz="1600" u="none" cap="none" strike="noStrike">
                <a:solidFill>
                  <a:srgbClr val="3E3B3A"/>
                </a:solidFill>
                <a:latin typeface="Avenir"/>
                <a:ea typeface="Avenir"/>
                <a:cs typeface="Avenir"/>
                <a:sym typeface="Avenir"/>
              </a:defRPr>
            </a:lvl5pPr>
            <a:lvl6pPr indent="0" lvl="5" marL="0" marR="0" algn="r">
              <a:lnSpc>
                <a:spcPct val="100000"/>
              </a:lnSpc>
              <a:spcBef>
                <a:spcPts val="0"/>
              </a:spcBef>
              <a:spcAft>
                <a:spcPts val="0"/>
              </a:spcAft>
              <a:buClr>
                <a:srgbClr val="3E3B3A"/>
              </a:buClr>
              <a:buSzPts val="1600"/>
              <a:buFont typeface="Avenir"/>
              <a:buNone/>
              <a:defRPr b="0" i="0" sz="1600" u="none" cap="none" strike="noStrike">
                <a:solidFill>
                  <a:srgbClr val="3E3B3A"/>
                </a:solidFill>
                <a:latin typeface="Avenir"/>
                <a:ea typeface="Avenir"/>
                <a:cs typeface="Avenir"/>
                <a:sym typeface="Avenir"/>
              </a:defRPr>
            </a:lvl6pPr>
            <a:lvl7pPr indent="0" lvl="6" marL="0" marR="0" algn="r">
              <a:lnSpc>
                <a:spcPct val="100000"/>
              </a:lnSpc>
              <a:spcBef>
                <a:spcPts val="0"/>
              </a:spcBef>
              <a:spcAft>
                <a:spcPts val="0"/>
              </a:spcAft>
              <a:buClr>
                <a:srgbClr val="3E3B3A"/>
              </a:buClr>
              <a:buSzPts val="1600"/>
              <a:buFont typeface="Avenir"/>
              <a:buNone/>
              <a:defRPr b="0" i="0" sz="1600" u="none" cap="none" strike="noStrike">
                <a:solidFill>
                  <a:srgbClr val="3E3B3A"/>
                </a:solidFill>
                <a:latin typeface="Avenir"/>
                <a:ea typeface="Avenir"/>
                <a:cs typeface="Avenir"/>
                <a:sym typeface="Avenir"/>
              </a:defRPr>
            </a:lvl7pPr>
            <a:lvl8pPr indent="0" lvl="7" marL="0" marR="0" algn="r">
              <a:lnSpc>
                <a:spcPct val="100000"/>
              </a:lnSpc>
              <a:spcBef>
                <a:spcPts val="0"/>
              </a:spcBef>
              <a:spcAft>
                <a:spcPts val="0"/>
              </a:spcAft>
              <a:buClr>
                <a:srgbClr val="3E3B3A"/>
              </a:buClr>
              <a:buSzPts val="1600"/>
              <a:buFont typeface="Avenir"/>
              <a:buNone/>
              <a:defRPr b="0" i="0" sz="1600" u="none" cap="none" strike="noStrike">
                <a:solidFill>
                  <a:srgbClr val="3E3B3A"/>
                </a:solidFill>
                <a:latin typeface="Avenir"/>
                <a:ea typeface="Avenir"/>
                <a:cs typeface="Avenir"/>
                <a:sym typeface="Avenir"/>
              </a:defRPr>
            </a:lvl8pPr>
            <a:lvl9pPr indent="0" lvl="8" marL="0" marR="0" algn="r">
              <a:lnSpc>
                <a:spcPct val="100000"/>
              </a:lnSpc>
              <a:spcBef>
                <a:spcPts val="0"/>
              </a:spcBef>
              <a:spcAft>
                <a:spcPts val="0"/>
              </a:spcAft>
              <a:buClr>
                <a:srgbClr val="3E3B3A"/>
              </a:buClr>
              <a:buSzPts val="1600"/>
              <a:buFont typeface="Avenir"/>
              <a:buNone/>
              <a:defRPr b="0" i="0" sz="1600" u="none" cap="none" strike="noStrike">
                <a:solidFill>
                  <a:srgbClr val="3E3B3A"/>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US"/>
              <a:t>‹#›</a:t>
            </a:fld>
            <a:endParaRPr/>
          </a:p>
        </p:txBody>
      </p:sp>
      <p:sp>
        <p:nvSpPr>
          <p:cNvPr id="24" name="Google Shape;24;p41"/>
          <p:cNvSpPr txBox="1"/>
          <p:nvPr/>
        </p:nvSpPr>
        <p:spPr>
          <a:xfrm>
            <a:off x="253999" y="13220700"/>
            <a:ext cx="2555749" cy="2286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334155"/>
              </a:buClr>
              <a:buSzPts val="1000"/>
              <a:buFont typeface="Arial"/>
              <a:buNone/>
            </a:pPr>
            <a:r>
              <a:rPr b="0" i="0" lang="en-US" sz="1000" u="none" cap="none" strike="noStrike">
                <a:solidFill>
                  <a:srgbClr val="334155"/>
                </a:solidFill>
                <a:latin typeface="Arial"/>
                <a:ea typeface="Arial"/>
                <a:cs typeface="Arial"/>
                <a:sym typeface="Arial"/>
              </a:rPr>
              <a:t>Copyright © stmn, inc. All rights reserved.</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UNAG/本文" showMasterSp="0">
  <p:cSld name="🔵TUNAG/本文">
    <p:spTree>
      <p:nvGrpSpPr>
        <p:cNvPr id="30" name="Shape 30"/>
        <p:cNvGrpSpPr/>
        <p:nvPr/>
      </p:nvGrpSpPr>
      <p:grpSpPr>
        <a:xfrm>
          <a:off x="0" y="0"/>
          <a:ext cx="0" cy="0"/>
          <a:chOff x="0" y="0"/>
          <a:chExt cx="0" cy="0"/>
        </a:xfrm>
      </p:grpSpPr>
      <p:sp>
        <p:nvSpPr>
          <p:cNvPr id="31" name="Google Shape;31;p44"/>
          <p:cNvSpPr/>
          <p:nvPr/>
        </p:nvSpPr>
        <p:spPr>
          <a:xfrm>
            <a:off x="0" y="0"/>
            <a:ext cx="24384000" cy="1143000"/>
          </a:xfrm>
          <a:prstGeom prst="rect">
            <a:avLst/>
          </a:prstGeom>
          <a:solidFill>
            <a:srgbClr val="107BFF"/>
          </a:solidFill>
          <a:ln>
            <a:noFill/>
          </a:ln>
        </p:spPr>
        <p:txBody>
          <a:bodyPr anchorCtr="0" anchor="ctr" bIns="0" lIns="0" spcFirstLastPara="1" rIns="0" wrap="square" tIns="0">
            <a:noAutofit/>
          </a:bodyPr>
          <a:lstStyle/>
          <a:p>
            <a:pPr indent="508000" lvl="0" marL="0" marR="0" rtl="0" algn="l">
              <a:lnSpc>
                <a:spcPct val="100000"/>
              </a:lnSpc>
              <a:spcBef>
                <a:spcPts val="0"/>
              </a:spcBef>
              <a:spcAft>
                <a:spcPts val="0"/>
              </a:spcAft>
              <a:buClr>
                <a:srgbClr val="FFFFFF"/>
              </a:buClr>
              <a:buSzPts val="4000"/>
              <a:buFont typeface="Arial"/>
              <a:buNone/>
            </a:pPr>
            <a:r>
              <a:t/>
            </a:r>
            <a:endParaRPr b="0" i="0" sz="4000" u="none" cap="none" strike="noStrike">
              <a:solidFill>
                <a:srgbClr val="FFFFFF"/>
              </a:solidFill>
              <a:latin typeface="Arial"/>
              <a:ea typeface="Arial"/>
              <a:cs typeface="Arial"/>
              <a:sym typeface="Arial"/>
            </a:endParaRPr>
          </a:p>
        </p:txBody>
      </p:sp>
      <p:sp>
        <p:nvSpPr>
          <p:cNvPr id="32" name="Google Shape;32;p44"/>
          <p:cNvSpPr txBox="1"/>
          <p:nvPr>
            <p:ph idx="12" type="sldNum"/>
          </p:nvPr>
        </p:nvSpPr>
        <p:spPr>
          <a:xfrm>
            <a:off x="23763097" y="13077825"/>
            <a:ext cx="366904" cy="422275"/>
          </a:xfrm>
          <a:prstGeom prst="rect">
            <a:avLst/>
          </a:prstGeom>
          <a:noFill/>
          <a:ln>
            <a:noFill/>
          </a:ln>
        </p:spPr>
        <p:txBody>
          <a:bodyPr anchorCtr="0" anchor="t" bIns="71425" lIns="71425" spcFirstLastPara="1" rIns="71425" wrap="square" tIns="71425">
            <a:spAutoFit/>
          </a:bodyPr>
          <a:lstStyle>
            <a:lvl1pPr indent="0" lvl="0" marL="0" marR="0" algn="r">
              <a:lnSpc>
                <a:spcPct val="100000"/>
              </a:lnSpc>
              <a:spcBef>
                <a:spcPts val="0"/>
              </a:spcBef>
              <a:spcAft>
                <a:spcPts val="0"/>
              </a:spcAft>
              <a:buClr>
                <a:srgbClr val="3E3B3A"/>
              </a:buClr>
              <a:buSzPts val="1600"/>
              <a:buFont typeface="Avenir"/>
              <a:buNone/>
              <a:defRPr b="0" i="0" sz="1600" u="none" cap="none" strike="noStrike">
                <a:solidFill>
                  <a:srgbClr val="3E3B3A"/>
                </a:solidFill>
                <a:latin typeface="Avenir"/>
                <a:ea typeface="Avenir"/>
                <a:cs typeface="Avenir"/>
                <a:sym typeface="Avenir"/>
              </a:defRPr>
            </a:lvl1pPr>
            <a:lvl2pPr indent="0" lvl="1" marL="0" marR="0" algn="r">
              <a:lnSpc>
                <a:spcPct val="100000"/>
              </a:lnSpc>
              <a:spcBef>
                <a:spcPts val="0"/>
              </a:spcBef>
              <a:spcAft>
                <a:spcPts val="0"/>
              </a:spcAft>
              <a:buClr>
                <a:srgbClr val="3E3B3A"/>
              </a:buClr>
              <a:buSzPts val="1600"/>
              <a:buFont typeface="Avenir"/>
              <a:buNone/>
              <a:defRPr b="0" i="0" sz="1600" u="none" cap="none" strike="noStrike">
                <a:solidFill>
                  <a:srgbClr val="3E3B3A"/>
                </a:solidFill>
                <a:latin typeface="Avenir"/>
                <a:ea typeface="Avenir"/>
                <a:cs typeface="Avenir"/>
                <a:sym typeface="Avenir"/>
              </a:defRPr>
            </a:lvl2pPr>
            <a:lvl3pPr indent="0" lvl="2" marL="0" marR="0" algn="r">
              <a:lnSpc>
                <a:spcPct val="100000"/>
              </a:lnSpc>
              <a:spcBef>
                <a:spcPts val="0"/>
              </a:spcBef>
              <a:spcAft>
                <a:spcPts val="0"/>
              </a:spcAft>
              <a:buClr>
                <a:srgbClr val="3E3B3A"/>
              </a:buClr>
              <a:buSzPts val="1600"/>
              <a:buFont typeface="Avenir"/>
              <a:buNone/>
              <a:defRPr b="0" i="0" sz="1600" u="none" cap="none" strike="noStrike">
                <a:solidFill>
                  <a:srgbClr val="3E3B3A"/>
                </a:solidFill>
                <a:latin typeface="Avenir"/>
                <a:ea typeface="Avenir"/>
                <a:cs typeface="Avenir"/>
                <a:sym typeface="Avenir"/>
              </a:defRPr>
            </a:lvl3pPr>
            <a:lvl4pPr indent="0" lvl="3" marL="0" marR="0" algn="r">
              <a:lnSpc>
                <a:spcPct val="100000"/>
              </a:lnSpc>
              <a:spcBef>
                <a:spcPts val="0"/>
              </a:spcBef>
              <a:spcAft>
                <a:spcPts val="0"/>
              </a:spcAft>
              <a:buClr>
                <a:srgbClr val="3E3B3A"/>
              </a:buClr>
              <a:buSzPts val="1600"/>
              <a:buFont typeface="Avenir"/>
              <a:buNone/>
              <a:defRPr b="0" i="0" sz="1600" u="none" cap="none" strike="noStrike">
                <a:solidFill>
                  <a:srgbClr val="3E3B3A"/>
                </a:solidFill>
                <a:latin typeface="Avenir"/>
                <a:ea typeface="Avenir"/>
                <a:cs typeface="Avenir"/>
                <a:sym typeface="Avenir"/>
              </a:defRPr>
            </a:lvl4pPr>
            <a:lvl5pPr indent="0" lvl="4" marL="0" marR="0" algn="r">
              <a:lnSpc>
                <a:spcPct val="100000"/>
              </a:lnSpc>
              <a:spcBef>
                <a:spcPts val="0"/>
              </a:spcBef>
              <a:spcAft>
                <a:spcPts val="0"/>
              </a:spcAft>
              <a:buClr>
                <a:srgbClr val="3E3B3A"/>
              </a:buClr>
              <a:buSzPts val="1600"/>
              <a:buFont typeface="Avenir"/>
              <a:buNone/>
              <a:defRPr b="0" i="0" sz="1600" u="none" cap="none" strike="noStrike">
                <a:solidFill>
                  <a:srgbClr val="3E3B3A"/>
                </a:solidFill>
                <a:latin typeface="Avenir"/>
                <a:ea typeface="Avenir"/>
                <a:cs typeface="Avenir"/>
                <a:sym typeface="Avenir"/>
              </a:defRPr>
            </a:lvl5pPr>
            <a:lvl6pPr indent="0" lvl="5" marL="0" marR="0" algn="r">
              <a:lnSpc>
                <a:spcPct val="100000"/>
              </a:lnSpc>
              <a:spcBef>
                <a:spcPts val="0"/>
              </a:spcBef>
              <a:spcAft>
                <a:spcPts val="0"/>
              </a:spcAft>
              <a:buClr>
                <a:srgbClr val="3E3B3A"/>
              </a:buClr>
              <a:buSzPts val="1600"/>
              <a:buFont typeface="Avenir"/>
              <a:buNone/>
              <a:defRPr b="0" i="0" sz="1600" u="none" cap="none" strike="noStrike">
                <a:solidFill>
                  <a:srgbClr val="3E3B3A"/>
                </a:solidFill>
                <a:latin typeface="Avenir"/>
                <a:ea typeface="Avenir"/>
                <a:cs typeface="Avenir"/>
                <a:sym typeface="Avenir"/>
              </a:defRPr>
            </a:lvl6pPr>
            <a:lvl7pPr indent="0" lvl="6" marL="0" marR="0" algn="r">
              <a:lnSpc>
                <a:spcPct val="100000"/>
              </a:lnSpc>
              <a:spcBef>
                <a:spcPts val="0"/>
              </a:spcBef>
              <a:spcAft>
                <a:spcPts val="0"/>
              </a:spcAft>
              <a:buClr>
                <a:srgbClr val="3E3B3A"/>
              </a:buClr>
              <a:buSzPts val="1600"/>
              <a:buFont typeface="Avenir"/>
              <a:buNone/>
              <a:defRPr b="0" i="0" sz="1600" u="none" cap="none" strike="noStrike">
                <a:solidFill>
                  <a:srgbClr val="3E3B3A"/>
                </a:solidFill>
                <a:latin typeface="Avenir"/>
                <a:ea typeface="Avenir"/>
                <a:cs typeface="Avenir"/>
                <a:sym typeface="Avenir"/>
              </a:defRPr>
            </a:lvl7pPr>
            <a:lvl8pPr indent="0" lvl="7" marL="0" marR="0" algn="r">
              <a:lnSpc>
                <a:spcPct val="100000"/>
              </a:lnSpc>
              <a:spcBef>
                <a:spcPts val="0"/>
              </a:spcBef>
              <a:spcAft>
                <a:spcPts val="0"/>
              </a:spcAft>
              <a:buClr>
                <a:srgbClr val="3E3B3A"/>
              </a:buClr>
              <a:buSzPts val="1600"/>
              <a:buFont typeface="Avenir"/>
              <a:buNone/>
              <a:defRPr b="0" i="0" sz="1600" u="none" cap="none" strike="noStrike">
                <a:solidFill>
                  <a:srgbClr val="3E3B3A"/>
                </a:solidFill>
                <a:latin typeface="Avenir"/>
                <a:ea typeface="Avenir"/>
                <a:cs typeface="Avenir"/>
                <a:sym typeface="Avenir"/>
              </a:defRPr>
            </a:lvl8pPr>
            <a:lvl9pPr indent="0" lvl="8" marL="0" marR="0" algn="r">
              <a:lnSpc>
                <a:spcPct val="100000"/>
              </a:lnSpc>
              <a:spcBef>
                <a:spcPts val="0"/>
              </a:spcBef>
              <a:spcAft>
                <a:spcPts val="0"/>
              </a:spcAft>
              <a:buClr>
                <a:srgbClr val="3E3B3A"/>
              </a:buClr>
              <a:buSzPts val="1600"/>
              <a:buFont typeface="Avenir"/>
              <a:buNone/>
              <a:defRPr b="0" i="0" sz="1600" u="none" cap="none" strike="noStrike">
                <a:solidFill>
                  <a:srgbClr val="3E3B3A"/>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US"/>
              <a:t>‹#›</a:t>
            </a:fld>
            <a:endParaRPr/>
          </a:p>
        </p:txBody>
      </p:sp>
      <p:sp>
        <p:nvSpPr>
          <p:cNvPr id="33" name="Google Shape;33;p44"/>
          <p:cNvSpPr txBox="1"/>
          <p:nvPr>
            <p:ph type="title"/>
          </p:nvPr>
        </p:nvSpPr>
        <p:spPr>
          <a:xfrm>
            <a:off x="0" y="0"/>
            <a:ext cx="21835764" cy="1143001"/>
          </a:xfrm>
          <a:prstGeom prst="rect">
            <a:avLst/>
          </a:prstGeom>
          <a:noFill/>
          <a:ln>
            <a:noFill/>
          </a:ln>
        </p:spPr>
        <p:txBody>
          <a:bodyPr anchorCtr="0" anchor="ctr" bIns="71425" lIns="71425" spcFirstLastPara="1" rIns="71425" wrap="square" tIns="71425">
            <a:normAutofit/>
          </a:bodyPr>
          <a:lstStyle>
            <a:lvl1pPr lvl="0" algn="l">
              <a:lnSpc>
                <a:spcPct val="100000"/>
              </a:lnSpc>
              <a:spcBef>
                <a:spcPts val="0"/>
              </a:spcBef>
              <a:spcAft>
                <a:spcPts val="0"/>
              </a:spcAft>
              <a:buClr>
                <a:srgbClr val="FFFFFF"/>
              </a:buClr>
              <a:buSzPts val="4000"/>
              <a:buFont typeface="Arial"/>
              <a:buNone/>
              <a:defRPr sz="4000">
                <a:solidFill>
                  <a:srgbClr val="FFFFFF"/>
                </a:solidFill>
              </a:defRPr>
            </a:lvl1pPr>
            <a:lvl2pPr lvl="1" algn="l">
              <a:lnSpc>
                <a:spcPct val="70000"/>
              </a:lnSpc>
              <a:spcBef>
                <a:spcPts val="0"/>
              </a:spcBef>
              <a:spcAft>
                <a:spcPts val="0"/>
              </a:spcAft>
              <a:buClr>
                <a:srgbClr val="334155"/>
              </a:buClr>
              <a:buSzPts val="1800"/>
              <a:buNone/>
              <a:defRPr/>
            </a:lvl2pPr>
            <a:lvl3pPr lvl="2" algn="l">
              <a:lnSpc>
                <a:spcPct val="70000"/>
              </a:lnSpc>
              <a:spcBef>
                <a:spcPts val="0"/>
              </a:spcBef>
              <a:spcAft>
                <a:spcPts val="0"/>
              </a:spcAft>
              <a:buClr>
                <a:srgbClr val="334155"/>
              </a:buClr>
              <a:buSzPts val="1800"/>
              <a:buNone/>
              <a:defRPr/>
            </a:lvl3pPr>
            <a:lvl4pPr lvl="3" algn="l">
              <a:lnSpc>
                <a:spcPct val="70000"/>
              </a:lnSpc>
              <a:spcBef>
                <a:spcPts val="0"/>
              </a:spcBef>
              <a:spcAft>
                <a:spcPts val="0"/>
              </a:spcAft>
              <a:buClr>
                <a:srgbClr val="334155"/>
              </a:buClr>
              <a:buSzPts val="1800"/>
              <a:buNone/>
              <a:defRPr/>
            </a:lvl4pPr>
            <a:lvl5pPr lvl="4" algn="l">
              <a:lnSpc>
                <a:spcPct val="70000"/>
              </a:lnSpc>
              <a:spcBef>
                <a:spcPts val="0"/>
              </a:spcBef>
              <a:spcAft>
                <a:spcPts val="0"/>
              </a:spcAft>
              <a:buClr>
                <a:srgbClr val="334155"/>
              </a:buClr>
              <a:buSzPts val="1800"/>
              <a:buNone/>
              <a:defRPr/>
            </a:lvl5pPr>
            <a:lvl6pPr lvl="5" algn="l">
              <a:lnSpc>
                <a:spcPct val="70000"/>
              </a:lnSpc>
              <a:spcBef>
                <a:spcPts val="0"/>
              </a:spcBef>
              <a:spcAft>
                <a:spcPts val="0"/>
              </a:spcAft>
              <a:buClr>
                <a:srgbClr val="334155"/>
              </a:buClr>
              <a:buSzPts val="1800"/>
              <a:buNone/>
              <a:defRPr/>
            </a:lvl6pPr>
            <a:lvl7pPr lvl="6" algn="l">
              <a:lnSpc>
                <a:spcPct val="70000"/>
              </a:lnSpc>
              <a:spcBef>
                <a:spcPts val="0"/>
              </a:spcBef>
              <a:spcAft>
                <a:spcPts val="0"/>
              </a:spcAft>
              <a:buClr>
                <a:srgbClr val="334155"/>
              </a:buClr>
              <a:buSzPts val="1800"/>
              <a:buNone/>
              <a:defRPr/>
            </a:lvl7pPr>
            <a:lvl8pPr lvl="7" algn="l">
              <a:lnSpc>
                <a:spcPct val="70000"/>
              </a:lnSpc>
              <a:spcBef>
                <a:spcPts val="0"/>
              </a:spcBef>
              <a:spcAft>
                <a:spcPts val="0"/>
              </a:spcAft>
              <a:buClr>
                <a:srgbClr val="334155"/>
              </a:buClr>
              <a:buSzPts val="1800"/>
              <a:buNone/>
              <a:defRPr/>
            </a:lvl8pPr>
            <a:lvl9pPr lvl="8" algn="l">
              <a:lnSpc>
                <a:spcPct val="70000"/>
              </a:lnSpc>
              <a:spcBef>
                <a:spcPts val="0"/>
              </a:spcBef>
              <a:spcAft>
                <a:spcPts val="0"/>
              </a:spcAft>
              <a:buClr>
                <a:srgbClr val="334155"/>
              </a:buClr>
              <a:buSzPts val="1800"/>
              <a:buNone/>
              <a:defRPr/>
            </a:lvl9pPr>
          </a:lstStyle>
          <a:p/>
        </p:txBody>
      </p:sp>
      <p:sp>
        <p:nvSpPr>
          <p:cNvPr id="34" name="Google Shape;34;p44"/>
          <p:cNvSpPr txBox="1"/>
          <p:nvPr/>
        </p:nvSpPr>
        <p:spPr>
          <a:xfrm>
            <a:off x="254000" y="13208000"/>
            <a:ext cx="3044038" cy="2540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334155"/>
              </a:buClr>
              <a:buSzPts val="1200"/>
              <a:buFont typeface="Arial"/>
              <a:buNone/>
            </a:pPr>
            <a:r>
              <a:rPr b="0" i="0" lang="en-US" sz="1200" u="none" cap="none" strike="noStrike">
                <a:solidFill>
                  <a:srgbClr val="334155"/>
                </a:solidFill>
                <a:latin typeface="Arial"/>
                <a:ea typeface="Arial"/>
                <a:cs typeface="Arial"/>
                <a:sym typeface="Arial"/>
              </a:rPr>
              <a:t>Copyright © stmn, inc. All rights reserved.</a:t>
            </a:r>
            <a:endParaRPr b="0" i="0" sz="1400" u="none" cap="none" strike="noStrike">
              <a:solidFill>
                <a:srgbClr val="000000"/>
              </a:solidFill>
              <a:latin typeface="Arial"/>
              <a:ea typeface="Arial"/>
              <a:cs typeface="Arial"/>
              <a:sym typeface="Arial"/>
            </a:endParaRPr>
          </a:p>
        </p:txBody>
      </p:sp>
      <p:pic>
        <p:nvPicPr>
          <p:cNvPr id="35" name="Google Shape;35;p44" title="TUNAG_full_yoko_white.png"/>
          <p:cNvPicPr preferRelativeResize="0"/>
          <p:nvPr/>
        </p:nvPicPr>
        <p:blipFill rotWithShape="1">
          <a:blip r:embed="rId2">
            <a:alphaModFix/>
          </a:blip>
          <a:srcRect b="0" l="0" r="0" t="0"/>
          <a:stretch/>
        </p:blipFill>
        <p:spPr>
          <a:xfrm>
            <a:off x="21479850" y="308475"/>
            <a:ext cx="2650150" cy="526050"/>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theme" Target="../theme/theme2.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 name="Shape 5"/>
        <p:cNvGrpSpPr/>
        <p:nvPr/>
      </p:nvGrpSpPr>
      <p:grpSpPr>
        <a:xfrm>
          <a:off x="0" y="0"/>
          <a:ext cx="0" cy="0"/>
          <a:chOff x="0" y="0"/>
          <a:chExt cx="0" cy="0"/>
        </a:xfrm>
      </p:grpSpPr>
      <p:sp>
        <p:nvSpPr>
          <p:cNvPr id="6" name="Google Shape;6;p38"/>
          <p:cNvSpPr txBox="1"/>
          <p:nvPr/>
        </p:nvSpPr>
        <p:spPr>
          <a:xfrm>
            <a:off x="254000" y="13208000"/>
            <a:ext cx="3044038" cy="2540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334155"/>
              </a:buClr>
              <a:buSzPts val="1200"/>
              <a:buFont typeface="Arial"/>
              <a:buNone/>
            </a:pPr>
            <a:r>
              <a:rPr b="0" i="0" lang="en-US" sz="1200" u="none" cap="none" strike="noStrike">
                <a:solidFill>
                  <a:srgbClr val="334155"/>
                </a:solidFill>
                <a:latin typeface="Arial"/>
                <a:ea typeface="Arial"/>
                <a:cs typeface="Arial"/>
                <a:sym typeface="Arial"/>
              </a:rPr>
              <a:t>Copyright © stmn, inc. All rights reserved.</a:t>
            </a:r>
            <a:endParaRPr b="0" i="0" sz="1400" u="none" cap="none" strike="noStrike">
              <a:solidFill>
                <a:srgbClr val="000000"/>
              </a:solidFill>
              <a:latin typeface="Arial"/>
              <a:ea typeface="Arial"/>
              <a:cs typeface="Arial"/>
              <a:sym typeface="Arial"/>
            </a:endParaRPr>
          </a:p>
        </p:txBody>
      </p:sp>
      <p:sp>
        <p:nvSpPr>
          <p:cNvPr id="7" name="Google Shape;7;p38"/>
          <p:cNvSpPr txBox="1"/>
          <p:nvPr>
            <p:ph type="title"/>
          </p:nvPr>
        </p:nvSpPr>
        <p:spPr>
          <a:xfrm>
            <a:off x="1689100" y="355600"/>
            <a:ext cx="21005800" cy="2286000"/>
          </a:xfrm>
          <a:prstGeom prst="rect">
            <a:avLst/>
          </a:prstGeom>
          <a:noFill/>
          <a:ln>
            <a:noFill/>
          </a:ln>
        </p:spPr>
        <p:txBody>
          <a:bodyPr anchorCtr="0" anchor="ctr" bIns="50800" lIns="50800" spcFirstLastPara="1" rIns="50800" wrap="square" tIns="50800">
            <a:normAutofit/>
          </a:bodyPr>
          <a:lstStyle>
            <a:lvl1pPr lvl="0" marR="0" rtl="0" algn="l">
              <a:lnSpc>
                <a:spcPct val="70000"/>
              </a:lnSpc>
              <a:spcBef>
                <a:spcPts val="0"/>
              </a:spcBef>
              <a:spcAft>
                <a:spcPts val="0"/>
              </a:spcAft>
              <a:buClr>
                <a:srgbClr val="334155"/>
              </a:buClr>
              <a:buSzPts val="13600"/>
              <a:buFont typeface="Arial"/>
              <a:buNone/>
              <a:defRPr b="0" i="0" sz="13600" u="none" cap="none" strike="noStrike">
                <a:solidFill>
                  <a:srgbClr val="334155"/>
                </a:solidFill>
                <a:latin typeface="Arial"/>
                <a:ea typeface="Arial"/>
                <a:cs typeface="Arial"/>
                <a:sym typeface="Arial"/>
              </a:defRPr>
            </a:lvl1pPr>
            <a:lvl2pPr lvl="1" marR="0" rtl="0" algn="l">
              <a:lnSpc>
                <a:spcPct val="70000"/>
              </a:lnSpc>
              <a:spcBef>
                <a:spcPts val="0"/>
              </a:spcBef>
              <a:spcAft>
                <a:spcPts val="0"/>
              </a:spcAft>
              <a:buClr>
                <a:srgbClr val="334155"/>
              </a:buClr>
              <a:buSzPts val="13600"/>
              <a:buFont typeface="Arial"/>
              <a:buNone/>
              <a:defRPr b="0" i="0" sz="13600" u="none" cap="none" strike="noStrike">
                <a:solidFill>
                  <a:srgbClr val="334155"/>
                </a:solidFill>
                <a:latin typeface="Arial"/>
                <a:ea typeface="Arial"/>
                <a:cs typeface="Arial"/>
                <a:sym typeface="Arial"/>
              </a:defRPr>
            </a:lvl2pPr>
            <a:lvl3pPr lvl="2" marR="0" rtl="0" algn="l">
              <a:lnSpc>
                <a:spcPct val="70000"/>
              </a:lnSpc>
              <a:spcBef>
                <a:spcPts val="0"/>
              </a:spcBef>
              <a:spcAft>
                <a:spcPts val="0"/>
              </a:spcAft>
              <a:buClr>
                <a:srgbClr val="334155"/>
              </a:buClr>
              <a:buSzPts val="13600"/>
              <a:buFont typeface="Arial"/>
              <a:buNone/>
              <a:defRPr b="0" i="0" sz="13600" u="none" cap="none" strike="noStrike">
                <a:solidFill>
                  <a:srgbClr val="334155"/>
                </a:solidFill>
                <a:latin typeface="Arial"/>
                <a:ea typeface="Arial"/>
                <a:cs typeface="Arial"/>
                <a:sym typeface="Arial"/>
              </a:defRPr>
            </a:lvl3pPr>
            <a:lvl4pPr lvl="3" marR="0" rtl="0" algn="l">
              <a:lnSpc>
                <a:spcPct val="70000"/>
              </a:lnSpc>
              <a:spcBef>
                <a:spcPts val="0"/>
              </a:spcBef>
              <a:spcAft>
                <a:spcPts val="0"/>
              </a:spcAft>
              <a:buClr>
                <a:srgbClr val="334155"/>
              </a:buClr>
              <a:buSzPts val="13600"/>
              <a:buFont typeface="Arial"/>
              <a:buNone/>
              <a:defRPr b="0" i="0" sz="13600" u="none" cap="none" strike="noStrike">
                <a:solidFill>
                  <a:srgbClr val="334155"/>
                </a:solidFill>
                <a:latin typeface="Arial"/>
                <a:ea typeface="Arial"/>
                <a:cs typeface="Arial"/>
                <a:sym typeface="Arial"/>
              </a:defRPr>
            </a:lvl4pPr>
            <a:lvl5pPr lvl="4" marR="0" rtl="0" algn="l">
              <a:lnSpc>
                <a:spcPct val="70000"/>
              </a:lnSpc>
              <a:spcBef>
                <a:spcPts val="0"/>
              </a:spcBef>
              <a:spcAft>
                <a:spcPts val="0"/>
              </a:spcAft>
              <a:buClr>
                <a:srgbClr val="334155"/>
              </a:buClr>
              <a:buSzPts val="13600"/>
              <a:buFont typeface="Arial"/>
              <a:buNone/>
              <a:defRPr b="0" i="0" sz="13600" u="none" cap="none" strike="noStrike">
                <a:solidFill>
                  <a:srgbClr val="334155"/>
                </a:solidFill>
                <a:latin typeface="Arial"/>
                <a:ea typeface="Arial"/>
                <a:cs typeface="Arial"/>
                <a:sym typeface="Arial"/>
              </a:defRPr>
            </a:lvl5pPr>
            <a:lvl6pPr lvl="5" marR="0" rtl="0" algn="l">
              <a:lnSpc>
                <a:spcPct val="70000"/>
              </a:lnSpc>
              <a:spcBef>
                <a:spcPts val="0"/>
              </a:spcBef>
              <a:spcAft>
                <a:spcPts val="0"/>
              </a:spcAft>
              <a:buClr>
                <a:srgbClr val="334155"/>
              </a:buClr>
              <a:buSzPts val="13600"/>
              <a:buFont typeface="Arial"/>
              <a:buNone/>
              <a:defRPr b="0" i="0" sz="13600" u="none" cap="none" strike="noStrike">
                <a:solidFill>
                  <a:srgbClr val="334155"/>
                </a:solidFill>
                <a:latin typeface="Arial"/>
                <a:ea typeface="Arial"/>
                <a:cs typeface="Arial"/>
                <a:sym typeface="Arial"/>
              </a:defRPr>
            </a:lvl6pPr>
            <a:lvl7pPr lvl="6" marR="0" rtl="0" algn="l">
              <a:lnSpc>
                <a:spcPct val="70000"/>
              </a:lnSpc>
              <a:spcBef>
                <a:spcPts val="0"/>
              </a:spcBef>
              <a:spcAft>
                <a:spcPts val="0"/>
              </a:spcAft>
              <a:buClr>
                <a:srgbClr val="334155"/>
              </a:buClr>
              <a:buSzPts val="13600"/>
              <a:buFont typeface="Arial"/>
              <a:buNone/>
              <a:defRPr b="0" i="0" sz="13600" u="none" cap="none" strike="noStrike">
                <a:solidFill>
                  <a:srgbClr val="334155"/>
                </a:solidFill>
                <a:latin typeface="Arial"/>
                <a:ea typeface="Arial"/>
                <a:cs typeface="Arial"/>
                <a:sym typeface="Arial"/>
              </a:defRPr>
            </a:lvl7pPr>
            <a:lvl8pPr lvl="7" marR="0" rtl="0" algn="l">
              <a:lnSpc>
                <a:spcPct val="70000"/>
              </a:lnSpc>
              <a:spcBef>
                <a:spcPts val="0"/>
              </a:spcBef>
              <a:spcAft>
                <a:spcPts val="0"/>
              </a:spcAft>
              <a:buClr>
                <a:srgbClr val="334155"/>
              </a:buClr>
              <a:buSzPts val="13600"/>
              <a:buFont typeface="Arial"/>
              <a:buNone/>
              <a:defRPr b="0" i="0" sz="13600" u="none" cap="none" strike="noStrike">
                <a:solidFill>
                  <a:srgbClr val="334155"/>
                </a:solidFill>
                <a:latin typeface="Arial"/>
                <a:ea typeface="Arial"/>
                <a:cs typeface="Arial"/>
                <a:sym typeface="Arial"/>
              </a:defRPr>
            </a:lvl8pPr>
            <a:lvl9pPr lvl="8" marR="0" rtl="0" algn="l">
              <a:lnSpc>
                <a:spcPct val="70000"/>
              </a:lnSpc>
              <a:spcBef>
                <a:spcPts val="0"/>
              </a:spcBef>
              <a:spcAft>
                <a:spcPts val="0"/>
              </a:spcAft>
              <a:buClr>
                <a:srgbClr val="334155"/>
              </a:buClr>
              <a:buSzPts val="13600"/>
              <a:buFont typeface="Arial"/>
              <a:buNone/>
              <a:defRPr b="0" i="0" sz="13600" u="none" cap="none" strike="noStrike">
                <a:solidFill>
                  <a:srgbClr val="334155"/>
                </a:solidFill>
                <a:latin typeface="Arial"/>
                <a:ea typeface="Arial"/>
                <a:cs typeface="Arial"/>
                <a:sym typeface="Arial"/>
              </a:defRPr>
            </a:lvl9pPr>
          </a:lstStyle>
          <a:p/>
        </p:txBody>
      </p:sp>
      <p:sp>
        <p:nvSpPr>
          <p:cNvPr id="8" name="Google Shape;8;p38"/>
          <p:cNvSpPr txBox="1"/>
          <p:nvPr>
            <p:ph idx="1" type="body"/>
          </p:nvPr>
        </p:nvSpPr>
        <p:spPr>
          <a:xfrm>
            <a:off x="1689100" y="3149600"/>
            <a:ext cx="21005800" cy="9296400"/>
          </a:xfrm>
          <a:prstGeom prst="rect">
            <a:avLst/>
          </a:prstGeom>
          <a:noFill/>
          <a:ln>
            <a:noFill/>
          </a:ln>
        </p:spPr>
        <p:txBody>
          <a:bodyPr anchorCtr="0" anchor="ctr" bIns="50800" lIns="50800" spcFirstLastPara="1" rIns="50800" wrap="square" tIns="50800">
            <a:normAutofit/>
          </a:bodyPr>
          <a:lstStyle>
            <a:lvl1pPr indent="-482600" lvl="0" marL="457200" marR="0" rtl="0" algn="l">
              <a:lnSpc>
                <a:spcPct val="100000"/>
              </a:lnSpc>
              <a:spcBef>
                <a:spcPts val="800"/>
              </a:spcBef>
              <a:spcAft>
                <a:spcPts val="0"/>
              </a:spcAft>
              <a:buClr>
                <a:srgbClr val="334155"/>
              </a:buClr>
              <a:buSzPts val="4000"/>
              <a:buFont typeface="Arial"/>
              <a:buChar char="•"/>
              <a:defRPr b="0" i="0" sz="3200" u="none" cap="none" strike="noStrike">
                <a:solidFill>
                  <a:srgbClr val="334155"/>
                </a:solidFill>
                <a:latin typeface="Arial"/>
                <a:ea typeface="Arial"/>
                <a:cs typeface="Arial"/>
                <a:sym typeface="Arial"/>
              </a:defRPr>
            </a:lvl1pPr>
            <a:lvl2pPr indent="-482600" lvl="1" marL="914400" marR="0" rtl="0" algn="l">
              <a:lnSpc>
                <a:spcPct val="100000"/>
              </a:lnSpc>
              <a:spcBef>
                <a:spcPts val="800"/>
              </a:spcBef>
              <a:spcAft>
                <a:spcPts val="0"/>
              </a:spcAft>
              <a:buClr>
                <a:srgbClr val="334155"/>
              </a:buClr>
              <a:buSzPts val="4000"/>
              <a:buFont typeface="Arial"/>
              <a:buChar char="•"/>
              <a:defRPr b="0" i="0" sz="3200" u="none" cap="none" strike="noStrike">
                <a:solidFill>
                  <a:srgbClr val="334155"/>
                </a:solidFill>
                <a:latin typeface="Arial"/>
                <a:ea typeface="Arial"/>
                <a:cs typeface="Arial"/>
                <a:sym typeface="Arial"/>
              </a:defRPr>
            </a:lvl2pPr>
            <a:lvl3pPr indent="-482600" lvl="2" marL="1371600" marR="0" rtl="0" algn="l">
              <a:lnSpc>
                <a:spcPct val="100000"/>
              </a:lnSpc>
              <a:spcBef>
                <a:spcPts val="800"/>
              </a:spcBef>
              <a:spcAft>
                <a:spcPts val="0"/>
              </a:spcAft>
              <a:buClr>
                <a:srgbClr val="334155"/>
              </a:buClr>
              <a:buSzPts val="4000"/>
              <a:buFont typeface="Arial"/>
              <a:buChar char="•"/>
              <a:defRPr b="0" i="0" sz="3200" u="none" cap="none" strike="noStrike">
                <a:solidFill>
                  <a:srgbClr val="334155"/>
                </a:solidFill>
                <a:latin typeface="Arial"/>
                <a:ea typeface="Arial"/>
                <a:cs typeface="Arial"/>
                <a:sym typeface="Arial"/>
              </a:defRPr>
            </a:lvl3pPr>
            <a:lvl4pPr indent="-482600" lvl="3" marL="1828800" marR="0" rtl="0" algn="l">
              <a:lnSpc>
                <a:spcPct val="100000"/>
              </a:lnSpc>
              <a:spcBef>
                <a:spcPts val="800"/>
              </a:spcBef>
              <a:spcAft>
                <a:spcPts val="0"/>
              </a:spcAft>
              <a:buClr>
                <a:srgbClr val="334155"/>
              </a:buClr>
              <a:buSzPts val="4000"/>
              <a:buFont typeface="Arial"/>
              <a:buChar char="•"/>
              <a:defRPr b="0" i="0" sz="3200" u="none" cap="none" strike="noStrike">
                <a:solidFill>
                  <a:srgbClr val="334155"/>
                </a:solidFill>
                <a:latin typeface="Arial"/>
                <a:ea typeface="Arial"/>
                <a:cs typeface="Arial"/>
                <a:sym typeface="Arial"/>
              </a:defRPr>
            </a:lvl4pPr>
            <a:lvl5pPr indent="-482600" lvl="4" marL="2286000" marR="0" rtl="0" algn="l">
              <a:lnSpc>
                <a:spcPct val="100000"/>
              </a:lnSpc>
              <a:spcBef>
                <a:spcPts val="800"/>
              </a:spcBef>
              <a:spcAft>
                <a:spcPts val="0"/>
              </a:spcAft>
              <a:buClr>
                <a:srgbClr val="334155"/>
              </a:buClr>
              <a:buSzPts val="4000"/>
              <a:buFont typeface="Arial"/>
              <a:buChar char="•"/>
              <a:defRPr b="0" i="0" sz="3200" u="none" cap="none" strike="noStrike">
                <a:solidFill>
                  <a:srgbClr val="334155"/>
                </a:solidFill>
                <a:latin typeface="Arial"/>
                <a:ea typeface="Arial"/>
                <a:cs typeface="Arial"/>
                <a:sym typeface="Arial"/>
              </a:defRPr>
            </a:lvl5pPr>
            <a:lvl6pPr indent="-482600" lvl="5" marL="2743200" marR="0" rtl="0" algn="l">
              <a:lnSpc>
                <a:spcPct val="100000"/>
              </a:lnSpc>
              <a:spcBef>
                <a:spcPts val="800"/>
              </a:spcBef>
              <a:spcAft>
                <a:spcPts val="0"/>
              </a:spcAft>
              <a:buClr>
                <a:srgbClr val="334155"/>
              </a:buClr>
              <a:buSzPts val="4000"/>
              <a:buFont typeface="Arial"/>
              <a:buChar char="•"/>
              <a:defRPr b="0" i="0" sz="3200" u="none" cap="none" strike="noStrike">
                <a:solidFill>
                  <a:srgbClr val="334155"/>
                </a:solidFill>
                <a:latin typeface="Arial"/>
                <a:ea typeface="Arial"/>
                <a:cs typeface="Arial"/>
                <a:sym typeface="Arial"/>
              </a:defRPr>
            </a:lvl6pPr>
            <a:lvl7pPr indent="-482600" lvl="6" marL="3200400" marR="0" rtl="0" algn="l">
              <a:lnSpc>
                <a:spcPct val="100000"/>
              </a:lnSpc>
              <a:spcBef>
                <a:spcPts val="800"/>
              </a:spcBef>
              <a:spcAft>
                <a:spcPts val="0"/>
              </a:spcAft>
              <a:buClr>
                <a:srgbClr val="334155"/>
              </a:buClr>
              <a:buSzPts val="4000"/>
              <a:buFont typeface="Arial"/>
              <a:buChar char="•"/>
              <a:defRPr b="0" i="0" sz="3200" u="none" cap="none" strike="noStrike">
                <a:solidFill>
                  <a:srgbClr val="334155"/>
                </a:solidFill>
                <a:latin typeface="Arial"/>
                <a:ea typeface="Arial"/>
                <a:cs typeface="Arial"/>
                <a:sym typeface="Arial"/>
              </a:defRPr>
            </a:lvl7pPr>
            <a:lvl8pPr indent="-482600" lvl="7" marL="3657600" marR="0" rtl="0" algn="l">
              <a:lnSpc>
                <a:spcPct val="100000"/>
              </a:lnSpc>
              <a:spcBef>
                <a:spcPts val="800"/>
              </a:spcBef>
              <a:spcAft>
                <a:spcPts val="0"/>
              </a:spcAft>
              <a:buClr>
                <a:srgbClr val="334155"/>
              </a:buClr>
              <a:buSzPts val="4000"/>
              <a:buFont typeface="Arial"/>
              <a:buChar char="•"/>
              <a:defRPr b="0" i="0" sz="3200" u="none" cap="none" strike="noStrike">
                <a:solidFill>
                  <a:srgbClr val="334155"/>
                </a:solidFill>
                <a:latin typeface="Arial"/>
                <a:ea typeface="Arial"/>
                <a:cs typeface="Arial"/>
                <a:sym typeface="Arial"/>
              </a:defRPr>
            </a:lvl8pPr>
            <a:lvl9pPr indent="-482600" lvl="8" marL="4114800" marR="0" rtl="0" algn="l">
              <a:lnSpc>
                <a:spcPct val="100000"/>
              </a:lnSpc>
              <a:spcBef>
                <a:spcPts val="800"/>
              </a:spcBef>
              <a:spcAft>
                <a:spcPts val="0"/>
              </a:spcAft>
              <a:buClr>
                <a:srgbClr val="334155"/>
              </a:buClr>
              <a:buSzPts val="4000"/>
              <a:buFont typeface="Arial"/>
              <a:buChar char="•"/>
              <a:defRPr b="0" i="0" sz="3200" u="none" cap="none" strike="noStrike">
                <a:solidFill>
                  <a:srgbClr val="334155"/>
                </a:solidFill>
                <a:latin typeface="Arial"/>
                <a:ea typeface="Arial"/>
                <a:cs typeface="Arial"/>
                <a:sym typeface="Arial"/>
              </a:defRPr>
            </a:lvl9pPr>
          </a:lstStyle>
          <a:p/>
        </p:txBody>
      </p:sp>
      <p:sp>
        <p:nvSpPr>
          <p:cNvPr id="9" name="Google Shape;9;p38"/>
          <p:cNvSpPr txBox="1"/>
          <p:nvPr>
            <p:ph idx="12" type="sldNum"/>
          </p:nvPr>
        </p:nvSpPr>
        <p:spPr>
          <a:xfrm>
            <a:off x="11860022" y="13081000"/>
            <a:ext cx="325629" cy="381000"/>
          </a:xfrm>
          <a:prstGeom prst="rect">
            <a:avLst/>
          </a:prstGeom>
          <a:noFill/>
          <a:ln>
            <a:noFill/>
          </a:ln>
        </p:spPr>
        <p:txBody>
          <a:bodyPr anchorCtr="0" anchor="t" bIns="50800" lIns="50800" spcFirstLastPara="1" rIns="50800" wrap="square" tIns="50800">
            <a:spAutoFit/>
          </a:bodyPr>
          <a:lstStyle>
            <a:lvl1pPr indent="0" lvl="0" marL="0" marR="0" rtl="0" algn="r">
              <a:lnSpc>
                <a:spcPct val="100000"/>
              </a:lnSpc>
              <a:spcBef>
                <a:spcPts val="0"/>
              </a:spcBef>
              <a:spcAft>
                <a:spcPts val="0"/>
              </a:spcAft>
              <a:buClr>
                <a:srgbClr val="3E3B3A"/>
              </a:buClr>
              <a:buSzPts val="1600"/>
              <a:buFont typeface="Avenir"/>
              <a:buNone/>
              <a:defRPr b="0" i="0" sz="1600" u="none" cap="none" strike="noStrike">
                <a:solidFill>
                  <a:srgbClr val="3E3B3A"/>
                </a:solidFill>
                <a:latin typeface="Avenir"/>
                <a:ea typeface="Avenir"/>
                <a:cs typeface="Avenir"/>
                <a:sym typeface="Avenir"/>
              </a:defRPr>
            </a:lvl1pPr>
            <a:lvl2pPr indent="0" lvl="1" marL="0" marR="0" rtl="0" algn="r">
              <a:lnSpc>
                <a:spcPct val="100000"/>
              </a:lnSpc>
              <a:spcBef>
                <a:spcPts val="0"/>
              </a:spcBef>
              <a:spcAft>
                <a:spcPts val="0"/>
              </a:spcAft>
              <a:buClr>
                <a:srgbClr val="3E3B3A"/>
              </a:buClr>
              <a:buSzPts val="1600"/>
              <a:buFont typeface="Avenir"/>
              <a:buNone/>
              <a:defRPr b="0" i="0" sz="1600" u="none" cap="none" strike="noStrike">
                <a:solidFill>
                  <a:srgbClr val="3E3B3A"/>
                </a:solidFill>
                <a:latin typeface="Avenir"/>
                <a:ea typeface="Avenir"/>
                <a:cs typeface="Avenir"/>
                <a:sym typeface="Avenir"/>
              </a:defRPr>
            </a:lvl2pPr>
            <a:lvl3pPr indent="0" lvl="2" marL="0" marR="0" rtl="0" algn="r">
              <a:lnSpc>
                <a:spcPct val="100000"/>
              </a:lnSpc>
              <a:spcBef>
                <a:spcPts val="0"/>
              </a:spcBef>
              <a:spcAft>
                <a:spcPts val="0"/>
              </a:spcAft>
              <a:buClr>
                <a:srgbClr val="3E3B3A"/>
              </a:buClr>
              <a:buSzPts val="1600"/>
              <a:buFont typeface="Avenir"/>
              <a:buNone/>
              <a:defRPr b="0" i="0" sz="1600" u="none" cap="none" strike="noStrike">
                <a:solidFill>
                  <a:srgbClr val="3E3B3A"/>
                </a:solidFill>
                <a:latin typeface="Avenir"/>
                <a:ea typeface="Avenir"/>
                <a:cs typeface="Avenir"/>
                <a:sym typeface="Avenir"/>
              </a:defRPr>
            </a:lvl3pPr>
            <a:lvl4pPr indent="0" lvl="3" marL="0" marR="0" rtl="0" algn="r">
              <a:lnSpc>
                <a:spcPct val="100000"/>
              </a:lnSpc>
              <a:spcBef>
                <a:spcPts val="0"/>
              </a:spcBef>
              <a:spcAft>
                <a:spcPts val="0"/>
              </a:spcAft>
              <a:buClr>
                <a:srgbClr val="3E3B3A"/>
              </a:buClr>
              <a:buSzPts val="1600"/>
              <a:buFont typeface="Avenir"/>
              <a:buNone/>
              <a:defRPr b="0" i="0" sz="1600" u="none" cap="none" strike="noStrike">
                <a:solidFill>
                  <a:srgbClr val="3E3B3A"/>
                </a:solidFill>
                <a:latin typeface="Avenir"/>
                <a:ea typeface="Avenir"/>
                <a:cs typeface="Avenir"/>
                <a:sym typeface="Avenir"/>
              </a:defRPr>
            </a:lvl4pPr>
            <a:lvl5pPr indent="0" lvl="4" marL="0" marR="0" rtl="0" algn="r">
              <a:lnSpc>
                <a:spcPct val="100000"/>
              </a:lnSpc>
              <a:spcBef>
                <a:spcPts val="0"/>
              </a:spcBef>
              <a:spcAft>
                <a:spcPts val="0"/>
              </a:spcAft>
              <a:buClr>
                <a:srgbClr val="3E3B3A"/>
              </a:buClr>
              <a:buSzPts val="1600"/>
              <a:buFont typeface="Avenir"/>
              <a:buNone/>
              <a:defRPr b="0" i="0" sz="1600" u="none" cap="none" strike="noStrike">
                <a:solidFill>
                  <a:srgbClr val="3E3B3A"/>
                </a:solidFill>
                <a:latin typeface="Avenir"/>
                <a:ea typeface="Avenir"/>
                <a:cs typeface="Avenir"/>
                <a:sym typeface="Avenir"/>
              </a:defRPr>
            </a:lvl5pPr>
            <a:lvl6pPr indent="0" lvl="5" marL="0" marR="0" rtl="0" algn="r">
              <a:lnSpc>
                <a:spcPct val="100000"/>
              </a:lnSpc>
              <a:spcBef>
                <a:spcPts val="0"/>
              </a:spcBef>
              <a:spcAft>
                <a:spcPts val="0"/>
              </a:spcAft>
              <a:buClr>
                <a:srgbClr val="3E3B3A"/>
              </a:buClr>
              <a:buSzPts val="1600"/>
              <a:buFont typeface="Avenir"/>
              <a:buNone/>
              <a:defRPr b="0" i="0" sz="1600" u="none" cap="none" strike="noStrike">
                <a:solidFill>
                  <a:srgbClr val="3E3B3A"/>
                </a:solidFill>
                <a:latin typeface="Avenir"/>
                <a:ea typeface="Avenir"/>
                <a:cs typeface="Avenir"/>
                <a:sym typeface="Avenir"/>
              </a:defRPr>
            </a:lvl6pPr>
            <a:lvl7pPr indent="0" lvl="6" marL="0" marR="0" rtl="0" algn="r">
              <a:lnSpc>
                <a:spcPct val="100000"/>
              </a:lnSpc>
              <a:spcBef>
                <a:spcPts val="0"/>
              </a:spcBef>
              <a:spcAft>
                <a:spcPts val="0"/>
              </a:spcAft>
              <a:buClr>
                <a:srgbClr val="3E3B3A"/>
              </a:buClr>
              <a:buSzPts val="1600"/>
              <a:buFont typeface="Avenir"/>
              <a:buNone/>
              <a:defRPr b="0" i="0" sz="1600" u="none" cap="none" strike="noStrike">
                <a:solidFill>
                  <a:srgbClr val="3E3B3A"/>
                </a:solidFill>
                <a:latin typeface="Avenir"/>
                <a:ea typeface="Avenir"/>
                <a:cs typeface="Avenir"/>
                <a:sym typeface="Avenir"/>
              </a:defRPr>
            </a:lvl7pPr>
            <a:lvl8pPr indent="0" lvl="7" marL="0" marR="0" rtl="0" algn="r">
              <a:lnSpc>
                <a:spcPct val="100000"/>
              </a:lnSpc>
              <a:spcBef>
                <a:spcPts val="0"/>
              </a:spcBef>
              <a:spcAft>
                <a:spcPts val="0"/>
              </a:spcAft>
              <a:buClr>
                <a:srgbClr val="3E3B3A"/>
              </a:buClr>
              <a:buSzPts val="1600"/>
              <a:buFont typeface="Avenir"/>
              <a:buNone/>
              <a:defRPr b="0" i="0" sz="1600" u="none" cap="none" strike="noStrike">
                <a:solidFill>
                  <a:srgbClr val="3E3B3A"/>
                </a:solidFill>
                <a:latin typeface="Avenir"/>
                <a:ea typeface="Avenir"/>
                <a:cs typeface="Avenir"/>
                <a:sym typeface="Avenir"/>
              </a:defRPr>
            </a:lvl8pPr>
            <a:lvl9pPr indent="0" lvl="8" marL="0" marR="0" rtl="0" algn="r">
              <a:lnSpc>
                <a:spcPct val="100000"/>
              </a:lnSpc>
              <a:spcBef>
                <a:spcPts val="0"/>
              </a:spcBef>
              <a:spcAft>
                <a:spcPts val="0"/>
              </a:spcAft>
              <a:buClr>
                <a:srgbClr val="3E3B3A"/>
              </a:buClr>
              <a:buSzPts val="1600"/>
              <a:buFont typeface="Avenir"/>
              <a:buNone/>
              <a:defRPr b="0" i="0" sz="1600" u="none" cap="none" strike="noStrike">
                <a:solidFill>
                  <a:srgbClr val="3E3B3A"/>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US"/>
              <a:t>‹#›</a:t>
            </a:fld>
            <a:endParaRPr sz="1400">
              <a:solidFill>
                <a:srgbClr val="000000"/>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5" name="Shape 25"/>
        <p:cNvGrpSpPr/>
        <p:nvPr/>
      </p:nvGrpSpPr>
      <p:grpSpPr>
        <a:xfrm>
          <a:off x="0" y="0"/>
          <a:ext cx="0" cy="0"/>
          <a:chOff x="0" y="0"/>
          <a:chExt cx="0" cy="0"/>
        </a:xfrm>
      </p:grpSpPr>
      <p:sp>
        <p:nvSpPr>
          <p:cNvPr id="26" name="Google Shape;26;p43"/>
          <p:cNvSpPr txBox="1"/>
          <p:nvPr/>
        </p:nvSpPr>
        <p:spPr>
          <a:xfrm>
            <a:off x="254000" y="13208000"/>
            <a:ext cx="3044038" cy="2540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334155"/>
              </a:buClr>
              <a:buSzPts val="1200"/>
              <a:buFont typeface="Arial"/>
              <a:buNone/>
            </a:pPr>
            <a:r>
              <a:rPr b="0" i="0" lang="en-US" sz="1200" u="none" cap="none" strike="noStrike">
                <a:solidFill>
                  <a:srgbClr val="334155"/>
                </a:solidFill>
                <a:latin typeface="Arial"/>
                <a:ea typeface="Arial"/>
                <a:cs typeface="Arial"/>
                <a:sym typeface="Arial"/>
              </a:rPr>
              <a:t>Copyright © stmn, inc. All rights reserved.</a:t>
            </a:r>
            <a:endParaRPr b="0" i="0" sz="1400" u="none" cap="none" strike="noStrike">
              <a:solidFill>
                <a:srgbClr val="000000"/>
              </a:solidFill>
              <a:latin typeface="Arial"/>
              <a:ea typeface="Arial"/>
              <a:cs typeface="Arial"/>
              <a:sym typeface="Arial"/>
            </a:endParaRPr>
          </a:p>
        </p:txBody>
      </p:sp>
      <p:sp>
        <p:nvSpPr>
          <p:cNvPr id="27" name="Google Shape;27;p43"/>
          <p:cNvSpPr txBox="1"/>
          <p:nvPr>
            <p:ph type="title"/>
          </p:nvPr>
        </p:nvSpPr>
        <p:spPr>
          <a:xfrm>
            <a:off x="1689100" y="355600"/>
            <a:ext cx="21005800" cy="2286000"/>
          </a:xfrm>
          <a:prstGeom prst="rect">
            <a:avLst/>
          </a:prstGeom>
          <a:noFill/>
          <a:ln>
            <a:noFill/>
          </a:ln>
        </p:spPr>
        <p:txBody>
          <a:bodyPr anchorCtr="0" anchor="ctr" bIns="50800" lIns="50800" spcFirstLastPara="1" rIns="50800" wrap="square" tIns="50800">
            <a:normAutofit/>
          </a:bodyPr>
          <a:lstStyle>
            <a:lvl1pPr lvl="0" marR="0" rtl="0" algn="l">
              <a:lnSpc>
                <a:spcPct val="70000"/>
              </a:lnSpc>
              <a:spcBef>
                <a:spcPts val="0"/>
              </a:spcBef>
              <a:spcAft>
                <a:spcPts val="0"/>
              </a:spcAft>
              <a:buClr>
                <a:srgbClr val="334155"/>
              </a:buClr>
              <a:buSzPts val="13600"/>
              <a:buFont typeface="Arial"/>
              <a:buNone/>
              <a:defRPr b="0" i="0" sz="13600" u="none" cap="none" strike="noStrike">
                <a:solidFill>
                  <a:srgbClr val="334155"/>
                </a:solidFill>
                <a:latin typeface="Arial"/>
                <a:ea typeface="Arial"/>
                <a:cs typeface="Arial"/>
                <a:sym typeface="Arial"/>
              </a:defRPr>
            </a:lvl1pPr>
            <a:lvl2pPr lvl="1" marR="0" rtl="0" algn="l">
              <a:lnSpc>
                <a:spcPct val="70000"/>
              </a:lnSpc>
              <a:spcBef>
                <a:spcPts val="0"/>
              </a:spcBef>
              <a:spcAft>
                <a:spcPts val="0"/>
              </a:spcAft>
              <a:buClr>
                <a:srgbClr val="334155"/>
              </a:buClr>
              <a:buSzPts val="13600"/>
              <a:buFont typeface="Arial"/>
              <a:buNone/>
              <a:defRPr b="0" i="0" sz="13600" u="none" cap="none" strike="noStrike">
                <a:solidFill>
                  <a:srgbClr val="334155"/>
                </a:solidFill>
                <a:latin typeface="Arial"/>
                <a:ea typeface="Arial"/>
                <a:cs typeface="Arial"/>
                <a:sym typeface="Arial"/>
              </a:defRPr>
            </a:lvl2pPr>
            <a:lvl3pPr lvl="2" marR="0" rtl="0" algn="l">
              <a:lnSpc>
                <a:spcPct val="70000"/>
              </a:lnSpc>
              <a:spcBef>
                <a:spcPts val="0"/>
              </a:spcBef>
              <a:spcAft>
                <a:spcPts val="0"/>
              </a:spcAft>
              <a:buClr>
                <a:srgbClr val="334155"/>
              </a:buClr>
              <a:buSzPts val="13600"/>
              <a:buFont typeface="Arial"/>
              <a:buNone/>
              <a:defRPr b="0" i="0" sz="13600" u="none" cap="none" strike="noStrike">
                <a:solidFill>
                  <a:srgbClr val="334155"/>
                </a:solidFill>
                <a:latin typeface="Arial"/>
                <a:ea typeface="Arial"/>
                <a:cs typeface="Arial"/>
                <a:sym typeface="Arial"/>
              </a:defRPr>
            </a:lvl3pPr>
            <a:lvl4pPr lvl="3" marR="0" rtl="0" algn="l">
              <a:lnSpc>
                <a:spcPct val="70000"/>
              </a:lnSpc>
              <a:spcBef>
                <a:spcPts val="0"/>
              </a:spcBef>
              <a:spcAft>
                <a:spcPts val="0"/>
              </a:spcAft>
              <a:buClr>
                <a:srgbClr val="334155"/>
              </a:buClr>
              <a:buSzPts val="13600"/>
              <a:buFont typeface="Arial"/>
              <a:buNone/>
              <a:defRPr b="0" i="0" sz="13600" u="none" cap="none" strike="noStrike">
                <a:solidFill>
                  <a:srgbClr val="334155"/>
                </a:solidFill>
                <a:latin typeface="Arial"/>
                <a:ea typeface="Arial"/>
                <a:cs typeface="Arial"/>
                <a:sym typeface="Arial"/>
              </a:defRPr>
            </a:lvl4pPr>
            <a:lvl5pPr lvl="4" marR="0" rtl="0" algn="l">
              <a:lnSpc>
                <a:spcPct val="70000"/>
              </a:lnSpc>
              <a:spcBef>
                <a:spcPts val="0"/>
              </a:spcBef>
              <a:spcAft>
                <a:spcPts val="0"/>
              </a:spcAft>
              <a:buClr>
                <a:srgbClr val="334155"/>
              </a:buClr>
              <a:buSzPts val="13600"/>
              <a:buFont typeface="Arial"/>
              <a:buNone/>
              <a:defRPr b="0" i="0" sz="13600" u="none" cap="none" strike="noStrike">
                <a:solidFill>
                  <a:srgbClr val="334155"/>
                </a:solidFill>
                <a:latin typeface="Arial"/>
                <a:ea typeface="Arial"/>
                <a:cs typeface="Arial"/>
                <a:sym typeface="Arial"/>
              </a:defRPr>
            </a:lvl5pPr>
            <a:lvl6pPr lvl="5" marR="0" rtl="0" algn="l">
              <a:lnSpc>
                <a:spcPct val="70000"/>
              </a:lnSpc>
              <a:spcBef>
                <a:spcPts val="0"/>
              </a:spcBef>
              <a:spcAft>
                <a:spcPts val="0"/>
              </a:spcAft>
              <a:buClr>
                <a:srgbClr val="334155"/>
              </a:buClr>
              <a:buSzPts val="13600"/>
              <a:buFont typeface="Arial"/>
              <a:buNone/>
              <a:defRPr b="0" i="0" sz="13600" u="none" cap="none" strike="noStrike">
                <a:solidFill>
                  <a:srgbClr val="334155"/>
                </a:solidFill>
                <a:latin typeface="Arial"/>
                <a:ea typeface="Arial"/>
                <a:cs typeface="Arial"/>
                <a:sym typeface="Arial"/>
              </a:defRPr>
            </a:lvl6pPr>
            <a:lvl7pPr lvl="6" marR="0" rtl="0" algn="l">
              <a:lnSpc>
                <a:spcPct val="70000"/>
              </a:lnSpc>
              <a:spcBef>
                <a:spcPts val="0"/>
              </a:spcBef>
              <a:spcAft>
                <a:spcPts val="0"/>
              </a:spcAft>
              <a:buClr>
                <a:srgbClr val="334155"/>
              </a:buClr>
              <a:buSzPts val="13600"/>
              <a:buFont typeface="Arial"/>
              <a:buNone/>
              <a:defRPr b="0" i="0" sz="13600" u="none" cap="none" strike="noStrike">
                <a:solidFill>
                  <a:srgbClr val="334155"/>
                </a:solidFill>
                <a:latin typeface="Arial"/>
                <a:ea typeface="Arial"/>
                <a:cs typeface="Arial"/>
                <a:sym typeface="Arial"/>
              </a:defRPr>
            </a:lvl7pPr>
            <a:lvl8pPr lvl="7" marR="0" rtl="0" algn="l">
              <a:lnSpc>
                <a:spcPct val="70000"/>
              </a:lnSpc>
              <a:spcBef>
                <a:spcPts val="0"/>
              </a:spcBef>
              <a:spcAft>
                <a:spcPts val="0"/>
              </a:spcAft>
              <a:buClr>
                <a:srgbClr val="334155"/>
              </a:buClr>
              <a:buSzPts val="13600"/>
              <a:buFont typeface="Arial"/>
              <a:buNone/>
              <a:defRPr b="0" i="0" sz="13600" u="none" cap="none" strike="noStrike">
                <a:solidFill>
                  <a:srgbClr val="334155"/>
                </a:solidFill>
                <a:latin typeface="Arial"/>
                <a:ea typeface="Arial"/>
                <a:cs typeface="Arial"/>
                <a:sym typeface="Arial"/>
              </a:defRPr>
            </a:lvl8pPr>
            <a:lvl9pPr lvl="8" marR="0" rtl="0" algn="l">
              <a:lnSpc>
                <a:spcPct val="70000"/>
              </a:lnSpc>
              <a:spcBef>
                <a:spcPts val="0"/>
              </a:spcBef>
              <a:spcAft>
                <a:spcPts val="0"/>
              </a:spcAft>
              <a:buClr>
                <a:srgbClr val="334155"/>
              </a:buClr>
              <a:buSzPts val="13600"/>
              <a:buFont typeface="Arial"/>
              <a:buNone/>
              <a:defRPr b="0" i="0" sz="13600" u="none" cap="none" strike="noStrike">
                <a:solidFill>
                  <a:srgbClr val="334155"/>
                </a:solidFill>
                <a:latin typeface="Arial"/>
                <a:ea typeface="Arial"/>
                <a:cs typeface="Arial"/>
                <a:sym typeface="Arial"/>
              </a:defRPr>
            </a:lvl9pPr>
          </a:lstStyle>
          <a:p/>
        </p:txBody>
      </p:sp>
      <p:sp>
        <p:nvSpPr>
          <p:cNvPr id="28" name="Google Shape;28;p43"/>
          <p:cNvSpPr txBox="1"/>
          <p:nvPr>
            <p:ph idx="1" type="body"/>
          </p:nvPr>
        </p:nvSpPr>
        <p:spPr>
          <a:xfrm>
            <a:off x="1689100" y="3149600"/>
            <a:ext cx="21005800" cy="9296400"/>
          </a:xfrm>
          <a:prstGeom prst="rect">
            <a:avLst/>
          </a:prstGeom>
          <a:noFill/>
          <a:ln>
            <a:noFill/>
          </a:ln>
        </p:spPr>
        <p:txBody>
          <a:bodyPr anchorCtr="0" anchor="ctr" bIns="50800" lIns="50800" spcFirstLastPara="1" rIns="50800" wrap="square" tIns="50800">
            <a:normAutofit/>
          </a:bodyPr>
          <a:lstStyle>
            <a:lvl1pPr indent="-482600" lvl="0" marL="457200" marR="0" rtl="0" algn="l">
              <a:lnSpc>
                <a:spcPct val="100000"/>
              </a:lnSpc>
              <a:spcBef>
                <a:spcPts val="800"/>
              </a:spcBef>
              <a:spcAft>
                <a:spcPts val="0"/>
              </a:spcAft>
              <a:buClr>
                <a:srgbClr val="334155"/>
              </a:buClr>
              <a:buSzPts val="4000"/>
              <a:buFont typeface="Arial"/>
              <a:buChar char="•"/>
              <a:defRPr b="0" i="0" sz="3200" u="none" cap="none" strike="noStrike">
                <a:solidFill>
                  <a:srgbClr val="334155"/>
                </a:solidFill>
                <a:latin typeface="Arial"/>
                <a:ea typeface="Arial"/>
                <a:cs typeface="Arial"/>
                <a:sym typeface="Arial"/>
              </a:defRPr>
            </a:lvl1pPr>
            <a:lvl2pPr indent="-482600" lvl="1" marL="914400" marR="0" rtl="0" algn="l">
              <a:lnSpc>
                <a:spcPct val="100000"/>
              </a:lnSpc>
              <a:spcBef>
                <a:spcPts val="800"/>
              </a:spcBef>
              <a:spcAft>
                <a:spcPts val="0"/>
              </a:spcAft>
              <a:buClr>
                <a:srgbClr val="334155"/>
              </a:buClr>
              <a:buSzPts val="4000"/>
              <a:buFont typeface="Arial"/>
              <a:buChar char="•"/>
              <a:defRPr b="0" i="0" sz="3200" u="none" cap="none" strike="noStrike">
                <a:solidFill>
                  <a:srgbClr val="334155"/>
                </a:solidFill>
                <a:latin typeface="Arial"/>
                <a:ea typeface="Arial"/>
                <a:cs typeface="Arial"/>
                <a:sym typeface="Arial"/>
              </a:defRPr>
            </a:lvl2pPr>
            <a:lvl3pPr indent="-482600" lvl="2" marL="1371600" marR="0" rtl="0" algn="l">
              <a:lnSpc>
                <a:spcPct val="100000"/>
              </a:lnSpc>
              <a:spcBef>
                <a:spcPts val="800"/>
              </a:spcBef>
              <a:spcAft>
                <a:spcPts val="0"/>
              </a:spcAft>
              <a:buClr>
                <a:srgbClr val="334155"/>
              </a:buClr>
              <a:buSzPts val="4000"/>
              <a:buFont typeface="Arial"/>
              <a:buChar char="•"/>
              <a:defRPr b="0" i="0" sz="3200" u="none" cap="none" strike="noStrike">
                <a:solidFill>
                  <a:srgbClr val="334155"/>
                </a:solidFill>
                <a:latin typeface="Arial"/>
                <a:ea typeface="Arial"/>
                <a:cs typeface="Arial"/>
                <a:sym typeface="Arial"/>
              </a:defRPr>
            </a:lvl3pPr>
            <a:lvl4pPr indent="-482600" lvl="3" marL="1828800" marR="0" rtl="0" algn="l">
              <a:lnSpc>
                <a:spcPct val="100000"/>
              </a:lnSpc>
              <a:spcBef>
                <a:spcPts val="800"/>
              </a:spcBef>
              <a:spcAft>
                <a:spcPts val="0"/>
              </a:spcAft>
              <a:buClr>
                <a:srgbClr val="334155"/>
              </a:buClr>
              <a:buSzPts val="4000"/>
              <a:buFont typeface="Arial"/>
              <a:buChar char="•"/>
              <a:defRPr b="0" i="0" sz="3200" u="none" cap="none" strike="noStrike">
                <a:solidFill>
                  <a:srgbClr val="334155"/>
                </a:solidFill>
                <a:latin typeface="Arial"/>
                <a:ea typeface="Arial"/>
                <a:cs typeface="Arial"/>
                <a:sym typeface="Arial"/>
              </a:defRPr>
            </a:lvl4pPr>
            <a:lvl5pPr indent="-482600" lvl="4" marL="2286000" marR="0" rtl="0" algn="l">
              <a:lnSpc>
                <a:spcPct val="100000"/>
              </a:lnSpc>
              <a:spcBef>
                <a:spcPts val="800"/>
              </a:spcBef>
              <a:spcAft>
                <a:spcPts val="0"/>
              </a:spcAft>
              <a:buClr>
                <a:srgbClr val="334155"/>
              </a:buClr>
              <a:buSzPts val="4000"/>
              <a:buFont typeface="Arial"/>
              <a:buChar char="•"/>
              <a:defRPr b="0" i="0" sz="3200" u="none" cap="none" strike="noStrike">
                <a:solidFill>
                  <a:srgbClr val="334155"/>
                </a:solidFill>
                <a:latin typeface="Arial"/>
                <a:ea typeface="Arial"/>
                <a:cs typeface="Arial"/>
                <a:sym typeface="Arial"/>
              </a:defRPr>
            </a:lvl5pPr>
            <a:lvl6pPr indent="-482600" lvl="5" marL="2743200" marR="0" rtl="0" algn="l">
              <a:lnSpc>
                <a:spcPct val="100000"/>
              </a:lnSpc>
              <a:spcBef>
                <a:spcPts val="800"/>
              </a:spcBef>
              <a:spcAft>
                <a:spcPts val="0"/>
              </a:spcAft>
              <a:buClr>
                <a:srgbClr val="334155"/>
              </a:buClr>
              <a:buSzPts val="4000"/>
              <a:buFont typeface="Arial"/>
              <a:buChar char="•"/>
              <a:defRPr b="0" i="0" sz="3200" u="none" cap="none" strike="noStrike">
                <a:solidFill>
                  <a:srgbClr val="334155"/>
                </a:solidFill>
                <a:latin typeface="Arial"/>
                <a:ea typeface="Arial"/>
                <a:cs typeface="Arial"/>
                <a:sym typeface="Arial"/>
              </a:defRPr>
            </a:lvl6pPr>
            <a:lvl7pPr indent="-482600" lvl="6" marL="3200400" marR="0" rtl="0" algn="l">
              <a:lnSpc>
                <a:spcPct val="100000"/>
              </a:lnSpc>
              <a:spcBef>
                <a:spcPts val="800"/>
              </a:spcBef>
              <a:spcAft>
                <a:spcPts val="0"/>
              </a:spcAft>
              <a:buClr>
                <a:srgbClr val="334155"/>
              </a:buClr>
              <a:buSzPts val="4000"/>
              <a:buFont typeface="Arial"/>
              <a:buChar char="•"/>
              <a:defRPr b="0" i="0" sz="3200" u="none" cap="none" strike="noStrike">
                <a:solidFill>
                  <a:srgbClr val="334155"/>
                </a:solidFill>
                <a:latin typeface="Arial"/>
                <a:ea typeface="Arial"/>
                <a:cs typeface="Arial"/>
                <a:sym typeface="Arial"/>
              </a:defRPr>
            </a:lvl7pPr>
            <a:lvl8pPr indent="-482600" lvl="7" marL="3657600" marR="0" rtl="0" algn="l">
              <a:lnSpc>
                <a:spcPct val="100000"/>
              </a:lnSpc>
              <a:spcBef>
                <a:spcPts val="800"/>
              </a:spcBef>
              <a:spcAft>
                <a:spcPts val="0"/>
              </a:spcAft>
              <a:buClr>
                <a:srgbClr val="334155"/>
              </a:buClr>
              <a:buSzPts val="4000"/>
              <a:buFont typeface="Arial"/>
              <a:buChar char="•"/>
              <a:defRPr b="0" i="0" sz="3200" u="none" cap="none" strike="noStrike">
                <a:solidFill>
                  <a:srgbClr val="334155"/>
                </a:solidFill>
                <a:latin typeface="Arial"/>
                <a:ea typeface="Arial"/>
                <a:cs typeface="Arial"/>
                <a:sym typeface="Arial"/>
              </a:defRPr>
            </a:lvl8pPr>
            <a:lvl9pPr indent="-482600" lvl="8" marL="4114800" marR="0" rtl="0" algn="l">
              <a:lnSpc>
                <a:spcPct val="100000"/>
              </a:lnSpc>
              <a:spcBef>
                <a:spcPts val="800"/>
              </a:spcBef>
              <a:spcAft>
                <a:spcPts val="0"/>
              </a:spcAft>
              <a:buClr>
                <a:srgbClr val="334155"/>
              </a:buClr>
              <a:buSzPts val="4000"/>
              <a:buFont typeface="Arial"/>
              <a:buChar char="•"/>
              <a:defRPr b="0" i="0" sz="3200" u="none" cap="none" strike="noStrike">
                <a:solidFill>
                  <a:srgbClr val="334155"/>
                </a:solidFill>
                <a:latin typeface="Arial"/>
                <a:ea typeface="Arial"/>
                <a:cs typeface="Arial"/>
                <a:sym typeface="Arial"/>
              </a:defRPr>
            </a:lvl9pPr>
          </a:lstStyle>
          <a:p/>
        </p:txBody>
      </p:sp>
      <p:sp>
        <p:nvSpPr>
          <p:cNvPr id="29" name="Google Shape;29;p43"/>
          <p:cNvSpPr txBox="1"/>
          <p:nvPr>
            <p:ph idx="12" type="sldNum"/>
          </p:nvPr>
        </p:nvSpPr>
        <p:spPr>
          <a:xfrm>
            <a:off x="11860022" y="13081000"/>
            <a:ext cx="325629" cy="381000"/>
          </a:xfrm>
          <a:prstGeom prst="rect">
            <a:avLst/>
          </a:prstGeom>
          <a:noFill/>
          <a:ln>
            <a:noFill/>
          </a:ln>
        </p:spPr>
        <p:txBody>
          <a:bodyPr anchorCtr="0" anchor="t" bIns="50800" lIns="50800" spcFirstLastPara="1" rIns="50800" wrap="square" tIns="50800">
            <a:spAutoFit/>
          </a:bodyPr>
          <a:lstStyle>
            <a:lvl1pPr indent="0" lvl="0" marL="0" marR="0" rtl="0" algn="r">
              <a:lnSpc>
                <a:spcPct val="100000"/>
              </a:lnSpc>
              <a:spcBef>
                <a:spcPts val="0"/>
              </a:spcBef>
              <a:spcAft>
                <a:spcPts val="0"/>
              </a:spcAft>
              <a:buClr>
                <a:srgbClr val="3E3B3A"/>
              </a:buClr>
              <a:buSzPts val="1600"/>
              <a:buFont typeface="Avenir"/>
              <a:buNone/>
              <a:defRPr b="0" i="0" sz="1600" u="none" cap="none" strike="noStrike">
                <a:solidFill>
                  <a:srgbClr val="3E3B3A"/>
                </a:solidFill>
                <a:latin typeface="Avenir"/>
                <a:ea typeface="Avenir"/>
                <a:cs typeface="Avenir"/>
                <a:sym typeface="Avenir"/>
              </a:defRPr>
            </a:lvl1pPr>
            <a:lvl2pPr indent="0" lvl="1" marL="0" marR="0" rtl="0" algn="r">
              <a:lnSpc>
                <a:spcPct val="100000"/>
              </a:lnSpc>
              <a:spcBef>
                <a:spcPts val="0"/>
              </a:spcBef>
              <a:spcAft>
                <a:spcPts val="0"/>
              </a:spcAft>
              <a:buClr>
                <a:srgbClr val="3E3B3A"/>
              </a:buClr>
              <a:buSzPts val="1600"/>
              <a:buFont typeface="Avenir"/>
              <a:buNone/>
              <a:defRPr b="0" i="0" sz="1600" u="none" cap="none" strike="noStrike">
                <a:solidFill>
                  <a:srgbClr val="3E3B3A"/>
                </a:solidFill>
                <a:latin typeface="Avenir"/>
                <a:ea typeface="Avenir"/>
                <a:cs typeface="Avenir"/>
                <a:sym typeface="Avenir"/>
              </a:defRPr>
            </a:lvl2pPr>
            <a:lvl3pPr indent="0" lvl="2" marL="0" marR="0" rtl="0" algn="r">
              <a:lnSpc>
                <a:spcPct val="100000"/>
              </a:lnSpc>
              <a:spcBef>
                <a:spcPts val="0"/>
              </a:spcBef>
              <a:spcAft>
                <a:spcPts val="0"/>
              </a:spcAft>
              <a:buClr>
                <a:srgbClr val="3E3B3A"/>
              </a:buClr>
              <a:buSzPts val="1600"/>
              <a:buFont typeface="Avenir"/>
              <a:buNone/>
              <a:defRPr b="0" i="0" sz="1600" u="none" cap="none" strike="noStrike">
                <a:solidFill>
                  <a:srgbClr val="3E3B3A"/>
                </a:solidFill>
                <a:latin typeface="Avenir"/>
                <a:ea typeface="Avenir"/>
                <a:cs typeface="Avenir"/>
                <a:sym typeface="Avenir"/>
              </a:defRPr>
            </a:lvl3pPr>
            <a:lvl4pPr indent="0" lvl="3" marL="0" marR="0" rtl="0" algn="r">
              <a:lnSpc>
                <a:spcPct val="100000"/>
              </a:lnSpc>
              <a:spcBef>
                <a:spcPts val="0"/>
              </a:spcBef>
              <a:spcAft>
                <a:spcPts val="0"/>
              </a:spcAft>
              <a:buClr>
                <a:srgbClr val="3E3B3A"/>
              </a:buClr>
              <a:buSzPts val="1600"/>
              <a:buFont typeface="Avenir"/>
              <a:buNone/>
              <a:defRPr b="0" i="0" sz="1600" u="none" cap="none" strike="noStrike">
                <a:solidFill>
                  <a:srgbClr val="3E3B3A"/>
                </a:solidFill>
                <a:latin typeface="Avenir"/>
                <a:ea typeface="Avenir"/>
                <a:cs typeface="Avenir"/>
                <a:sym typeface="Avenir"/>
              </a:defRPr>
            </a:lvl4pPr>
            <a:lvl5pPr indent="0" lvl="4" marL="0" marR="0" rtl="0" algn="r">
              <a:lnSpc>
                <a:spcPct val="100000"/>
              </a:lnSpc>
              <a:spcBef>
                <a:spcPts val="0"/>
              </a:spcBef>
              <a:spcAft>
                <a:spcPts val="0"/>
              </a:spcAft>
              <a:buClr>
                <a:srgbClr val="3E3B3A"/>
              </a:buClr>
              <a:buSzPts val="1600"/>
              <a:buFont typeface="Avenir"/>
              <a:buNone/>
              <a:defRPr b="0" i="0" sz="1600" u="none" cap="none" strike="noStrike">
                <a:solidFill>
                  <a:srgbClr val="3E3B3A"/>
                </a:solidFill>
                <a:latin typeface="Avenir"/>
                <a:ea typeface="Avenir"/>
                <a:cs typeface="Avenir"/>
                <a:sym typeface="Avenir"/>
              </a:defRPr>
            </a:lvl5pPr>
            <a:lvl6pPr indent="0" lvl="5" marL="0" marR="0" rtl="0" algn="r">
              <a:lnSpc>
                <a:spcPct val="100000"/>
              </a:lnSpc>
              <a:spcBef>
                <a:spcPts val="0"/>
              </a:spcBef>
              <a:spcAft>
                <a:spcPts val="0"/>
              </a:spcAft>
              <a:buClr>
                <a:srgbClr val="3E3B3A"/>
              </a:buClr>
              <a:buSzPts val="1600"/>
              <a:buFont typeface="Avenir"/>
              <a:buNone/>
              <a:defRPr b="0" i="0" sz="1600" u="none" cap="none" strike="noStrike">
                <a:solidFill>
                  <a:srgbClr val="3E3B3A"/>
                </a:solidFill>
                <a:latin typeface="Avenir"/>
                <a:ea typeface="Avenir"/>
                <a:cs typeface="Avenir"/>
                <a:sym typeface="Avenir"/>
              </a:defRPr>
            </a:lvl6pPr>
            <a:lvl7pPr indent="0" lvl="6" marL="0" marR="0" rtl="0" algn="r">
              <a:lnSpc>
                <a:spcPct val="100000"/>
              </a:lnSpc>
              <a:spcBef>
                <a:spcPts val="0"/>
              </a:spcBef>
              <a:spcAft>
                <a:spcPts val="0"/>
              </a:spcAft>
              <a:buClr>
                <a:srgbClr val="3E3B3A"/>
              </a:buClr>
              <a:buSzPts val="1600"/>
              <a:buFont typeface="Avenir"/>
              <a:buNone/>
              <a:defRPr b="0" i="0" sz="1600" u="none" cap="none" strike="noStrike">
                <a:solidFill>
                  <a:srgbClr val="3E3B3A"/>
                </a:solidFill>
                <a:latin typeface="Avenir"/>
                <a:ea typeface="Avenir"/>
                <a:cs typeface="Avenir"/>
                <a:sym typeface="Avenir"/>
              </a:defRPr>
            </a:lvl7pPr>
            <a:lvl8pPr indent="0" lvl="7" marL="0" marR="0" rtl="0" algn="r">
              <a:lnSpc>
                <a:spcPct val="100000"/>
              </a:lnSpc>
              <a:spcBef>
                <a:spcPts val="0"/>
              </a:spcBef>
              <a:spcAft>
                <a:spcPts val="0"/>
              </a:spcAft>
              <a:buClr>
                <a:srgbClr val="3E3B3A"/>
              </a:buClr>
              <a:buSzPts val="1600"/>
              <a:buFont typeface="Avenir"/>
              <a:buNone/>
              <a:defRPr b="0" i="0" sz="1600" u="none" cap="none" strike="noStrike">
                <a:solidFill>
                  <a:srgbClr val="3E3B3A"/>
                </a:solidFill>
                <a:latin typeface="Avenir"/>
                <a:ea typeface="Avenir"/>
                <a:cs typeface="Avenir"/>
                <a:sym typeface="Avenir"/>
              </a:defRPr>
            </a:lvl8pPr>
            <a:lvl9pPr indent="0" lvl="8" marL="0" marR="0" rtl="0" algn="r">
              <a:lnSpc>
                <a:spcPct val="100000"/>
              </a:lnSpc>
              <a:spcBef>
                <a:spcPts val="0"/>
              </a:spcBef>
              <a:spcAft>
                <a:spcPts val="0"/>
              </a:spcAft>
              <a:buClr>
                <a:srgbClr val="3E3B3A"/>
              </a:buClr>
              <a:buSzPts val="1600"/>
              <a:buFont typeface="Avenir"/>
              <a:buNone/>
              <a:defRPr b="0" i="0" sz="1600" u="none" cap="none" strike="noStrike">
                <a:solidFill>
                  <a:srgbClr val="3E3B3A"/>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US"/>
              <a:t>‹#›</a:t>
            </a:fld>
            <a:endParaRPr sz="1400">
              <a:solidFill>
                <a:srgbClr val="000000"/>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54"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 Id="rId4" Type="http://schemas.openxmlformats.org/officeDocument/2006/relationships/image" Target="../media/image12.png"/><Relationship Id="rId5" Type="http://schemas.openxmlformats.org/officeDocument/2006/relationships/image" Target="../media/image19.png"/><Relationship Id="rId6" Type="http://schemas.openxmlformats.org/officeDocument/2006/relationships/image" Target="../media/image6.png"/><Relationship Id="rId7" Type="http://schemas.openxmlformats.org/officeDocument/2006/relationships/image" Target="../media/image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53.png"/><Relationship Id="rId4" Type="http://schemas.openxmlformats.org/officeDocument/2006/relationships/image" Target="../media/image46.png"/><Relationship Id="rId5" Type="http://schemas.openxmlformats.org/officeDocument/2006/relationships/image" Target="../media/image16.png"/><Relationship Id="rId6" Type="http://schemas.openxmlformats.org/officeDocument/2006/relationships/image" Target="../media/image1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8.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7.png"/><Relationship Id="rId4" Type="http://schemas.openxmlformats.org/officeDocument/2006/relationships/image" Target="../media/image21.png"/><Relationship Id="rId5" Type="http://schemas.openxmlformats.org/officeDocument/2006/relationships/image" Target="../media/image8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3.pn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9.png"/><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5.png"/><Relationship Id="rId4" Type="http://schemas.openxmlformats.org/officeDocument/2006/relationships/image" Target="../media/image28.png"/><Relationship Id="rId5" Type="http://schemas.openxmlformats.org/officeDocument/2006/relationships/image" Target="../media/image2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30.png"/><Relationship Id="rId4" Type="http://schemas.openxmlformats.org/officeDocument/2006/relationships/image" Target="../media/image31.png"/><Relationship Id="rId5" Type="http://schemas.openxmlformats.org/officeDocument/2006/relationships/image" Target="../media/image32.png"/><Relationship Id="rId6" Type="http://schemas.openxmlformats.org/officeDocument/2006/relationships/image" Target="../media/image5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40.png"/><Relationship Id="rId4" Type="http://schemas.openxmlformats.org/officeDocument/2006/relationships/image" Target="../media/image33.png"/><Relationship Id="rId5" Type="http://schemas.openxmlformats.org/officeDocument/2006/relationships/image" Target="../media/image48.png"/><Relationship Id="rId6" Type="http://schemas.openxmlformats.org/officeDocument/2006/relationships/image" Target="../media/image34.png"/><Relationship Id="rId7" Type="http://schemas.openxmlformats.org/officeDocument/2006/relationships/image" Target="../media/image3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38.jpg"/><Relationship Id="rId4" Type="http://schemas.openxmlformats.org/officeDocument/2006/relationships/image" Target="../media/image41.jpg"/><Relationship Id="rId5" Type="http://schemas.openxmlformats.org/officeDocument/2006/relationships/image" Target="../media/image42.png"/><Relationship Id="rId6" Type="http://schemas.openxmlformats.org/officeDocument/2006/relationships/image" Target="../media/image37.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43.png"/><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4.xml"/><Relationship Id="rId3" Type="http://schemas.openxmlformats.org/officeDocument/2006/relationships/image" Target="../media/image44.png"/><Relationship Id="rId4" Type="http://schemas.openxmlformats.org/officeDocument/2006/relationships/image" Target="../media/image5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5.xml"/><Relationship Id="rId3" Type="http://schemas.openxmlformats.org/officeDocument/2006/relationships/image" Target="../media/image55.jpg"/><Relationship Id="rId4" Type="http://schemas.openxmlformats.org/officeDocument/2006/relationships/image" Target="../media/image69.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6.xml"/><Relationship Id="rId3" Type="http://schemas.openxmlformats.org/officeDocument/2006/relationships/image" Target="../media/image52.jpg"/><Relationship Id="rId4" Type="http://schemas.openxmlformats.org/officeDocument/2006/relationships/image" Target="../media/image55.jpg"/><Relationship Id="rId5" Type="http://schemas.openxmlformats.org/officeDocument/2006/relationships/image" Target="../media/image56.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47.png"/><Relationship Id="rId4" Type="http://schemas.openxmlformats.org/officeDocument/2006/relationships/image" Target="../media/image76.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70.png"/><Relationship Id="rId4" Type="http://schemas.openxmlformats.org/officeDocument/2006/relationships/image" Target="../media/image74.png"/><Relationship Id="rId5" Type="http://schemas.openxmlformats.org/officeDocument/2006/relationships/image" Target="../media/image58.png"/><Relationship Id="rId6" Type="http://schemas.openxmlformats.org/officeDocument/2006/relationships/image" Target="../media/image62.png"/><Relationship Id="rId7" Type="http://schemas.openxmlformats.org/officeDocument/2006/relationships/image" Target="../media/image6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65.png"/><Relationship Id="rId4" Type="http://schemas.openxmlformats.org/officeDocument/2006/relationships/image" Target="../media/image77.png"/><Relationship Id="rId5" Type="http://schemas.openxmlformats.org/officeDocument/2006/relationships/image" Target="../media/image7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9.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0.xml"/><Relationship Id="rId3" Type="http://schemas.openxmlformats.org/officeDocument/2006/relationships/image" Target="../media/image57.png"/><Relationship Id="rId4" Type="http://schemas.openxmlformats.org/officeDocument/2006/relationships/image" Target="../media/image59.png"/><Relationship Id="rId5" Type="http://schemas.openxmlformats.org/officeDocument/2006/relationships/image" Target="../media/image6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7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7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6.xml"/><Relationship Id="rId3" Type="http://schemas.openxmlformats.org/officeDocument/2006/relationships/image" Target="../media/image3.png"/><Relationship Id="rId4" Type="http://schemas.openxmlformats.org/officeDocument/2006/relationships/image" Target="../media/image11.png"/><Relationship Id="rId5" Type="http://schemas.openxmlformats.org/officeDocument/2006/relationships/image" Target="../media/image10.png"/><Relationship Id="rId6" Type="http://schemas.openxmlformats.org/officeDocument/2006/relationships/hyperlink" Target="https://youtu.be/Xh8olLENtl8" TargetMode="Externa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53.png"/><Relationship Id="rId4" Type="http://schemas.openxmlformats.org/officeDocument/2006/relationships/image" Target="../media/image46.png"/><Relationship Id="rId5" Type="http://schemas.openxmlformats.org/officeDocument/2006/relationships/image" Target="../media/image16.png"/><Relationship Id="rId6" Type="http://schemas.openxmlformats.org/officeDocument/2006/relationships/image" Target="../media/image1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73.png"/><Relationship Id="rId4" Type="http://schemas.openxmlformats.org/officeDocument/2006/relationships/image" Target="../media/image68.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3.png"/><Relationship Id="rId4" Type="http://schemas.openxmlformats.org/officeDocument/2006/relationships/image" Target="../media/image11.png"/><Relationship Id="rId5" Type="http://schemas.openxmlformats.org/officeDocument/2006/relationships/image" Target="../media/image1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35.jpg"/><Relationship Id="rId4" Type="http://schemas.openxmlformats.org/officeDocument/2006/relationships/image" Target="../media/image13.jpg"/><Relationship Id="rId5" Type="http://schemas.openxmlformats.org/officeDocument/2006/relationships/image" Target="../media/image17.jpg"/><Relationship Id="rId6" Type="http://schemas.openxmlformats.org/officeDocument/2006/relationships/image" Target="../media/image14.jpg"/><Relationship Id="rId7"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9" name="Shape 39"/>
        <p:cNvGrpSpPr/>
        <p:nvPr/>
      </p:nvGrpSpPr>
      <p:grpSpPr>
        <a:xfrm>
          <a:off x="0" y="0"/>
          <a:ext cx="0" cy="0"/>
          <a:chOff x="0" y="0"/>
          <a:chExt cx="0" cy="0"/>
        </a:xfrm>
      </p:grpSpPr>
      <p:pic>
        <p:nvPicPr>
          <p:cNvPr id="40" name="Google Shape;40;p1"/>
          <p:cNvPicPr preferRelativeResize="0"/>
          <p:nvPr/>
        </p:nvPicPr>
        <p:blipFill rotWithShape="1">
          <a:blip r:embed="rId4">
            <a:alphaModFix/>
          </a:blip>
          <a:srcRect b="0" l="0" r="0" t="0"/>
          <a:stretch/>
        </p:blipFill>
        <p:spPr>
          <a:xfrm>
            <a:off x="12870923" y="-237150"/>
            <a:ext cx="11550401" cy="14190300"/>
          </a:xfrm>
          <a:prstGeom prst="rect">
            <a:avLst/>
          </a:prstGeom>
          <a:noFill/>
          <a:ln>
            <a:noFill/>
          </a:ln>
        </p:spPr>
      </p:pic>
      <p:pic>
        <p:nvPicPr>
          <p:cNvPr id="41" name="Google Shape;41;p1"/>
          <p:cNvPicPr preferRelativeResize="0"/>
          <p:nvPr/>
        </p:nvPicPr>
        <p:blipFill rotWithShape="1">
          <a:blip r:embed="rId5">
            <a:alphaModFix/>
          </a:blip>
          <a:srcRect b="0" l="0" r="0" t="0"/>
          <a:stretch/>
        </p:blipFill>
        <p:spPr>
          <a:xfrm>
            <a:off x="13078775" y="2005725"/>
            <a:ext cx="16562452" cy="9704550"/>
          </a:xfrm>
          <a:prstGeom prst="rect">
            <a:avLst/>
          </a:prstGeom>
          <a:noFill/>
          <a:ln>
            <a:noFill/>
          </a:ln>
        </p:spPr>
      </p:pic>
      <p:sp>
        <p:nvSpPr>
          <p:cNvPr id="42" name="Google Shape;42;p1"/>
          <p:cNvSpPr txBox="1"/>
          <p:nvPr>
            <p:ph idx="12" type="sldNum"/>
          </p:nvPr>
        </p:nvSpPr>
        <p:spPr>
          <a:xfrm>
            <a:off x="23868761" y="13077825"/>
            <a:ext cx="261240" cy="422275"/>
          </a:xfrm>
          <a:prstGeom prst="rect">
            <a:avLst/>
          </a:prstGeom>
          <a:noFill/>
          <a:ln>
            <a:noFill/>
          </a:ln>
        </p:spPr>
        <p:txBody>
          <a:bodyPr anchorCtr="0" anchor="t" bIns="71425" lIns="71425" spcFirstLastPara="1" rIns="71425" wrap="square" tIns="71425">
            <a:spAutoFit/>
          </a:bodyPr>
          <a:lstStyle/>
          <a:p>
            <a:pPr indent="0" lvl="0" marL="0" rtl="0" algn="r">
              <a:lnSpc>
                <a:spcPct val="100000"/>
              </a:lnSpc>
              <a:spcBef>
                <a:spcPts val="0"/>
              </a:spcBef>
              <a:spcAft>
                <a:spcPts val="0"/>
              </a:spcAft>
              <a:buSzPts val="1600"/>
              <a:buFont typeface="Avenir"/>
              <a:buNone/>
            </a:pPr>
            <a:fld id="{00000000-1234-1234-1234-123412341234}" type="slidenum">
              <a:rPr lang="en-US" sz="1600">
                <a:solidFill>
                  <a:srgbClr val="3E3B3A"/>
                </a:solidFill>
                <a:latin typeface="Avenir"/>
                <a:ea typeface="Avenir"/>
                <a:cs typeface="Avenir"/>
                <a:sym typeface="Avenir"/>
              </a:rPr>
              <a:t>‹#›</a:t>
            </a:fld>
            <a:endParaRPr/>
          </a:p>
        </p:txBody>
      </p:sp>
      <p:sp>
        <p:nvSpPr>
          <p:cNvPr id="43" name="Google Shape;43;p1"/>
          <p:cNvSpPr txBox="1"/>
          <p:nvPr/>
        </p:nvSpPr>
        <p:spPr>
          <a:xfrm>
            <a:off x="1280475" y="5059375"/>
            <a:ext cx="10652700" cy="923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334155"/>
              </a:buClr>
              <a:buSzPts val="4800"/>
              <a:buFont typeface="Arial"/>
              <a:buNone/>
            </a:pPr>
            <a:r>
              <a:rPr b="0" i="0" lang="en-US" sz="4800" u="none" cap="none" strike="noStrike">
                <a:solidFill>
                  <a:srgbClr val="334155"/>
                </a:solidFill>
                <a:latin typeface="Arial"/>
                <a:ea typeface="Arial"/>
                <a:cs typeface="Arial"/>
                <a:sym typeface="Arial"/>
              </a:rPr>
              <a:t>エンゲージメントプラットフォーム</a:t>
            </a:r>
            <a:endParaRPr b="0" i="0" sz="1400" u="none" cap="none" strike="noStrike">
              <a:solidFill>
                <a:srgbClr val="000000"/>
              </a:solidFill>
              <a:latin typeface="Arial"/>
              <a:ea typeface="Arial"/>
              <a:cs typeface="Arial"/>
              <a:sym typeface="Arial"/>
            </a:endParaRPr>
          </a:p>
        </p:txBody>
      </p:sp>
      <p:sp>
        <p:nvSpPr>
          <p:cNvPr id="44" name="Google Shape;44;p1"/>
          <p:cNvSpPr/>
          <p:nvPr/>
        </p:nvSpPr>
        <p:spPr>
          <a:xfrm>
            <a:off x="4106333" y="8857705"/>
            <a:ext cx="4957500" cy="1052400"/>
          </a:xfrm>
          <a:prstGeom prst="roundRect">
            <a:avLst>
              <a:gd fmla="val 12066" name="adj"/>
            </a:avLst>
          </a:prstGeom>
          <a:solidFill>
            <a:srgbClr val="93C5FD"/>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334155"/>
              </a:buClr>
              <a:buSzPts val="3500"/>
              <a:buFont typeface="Arial"/>
              <a:buNone/>
            </a:pPr>
            <a:r>
              <a:t/>
            </a:r>
            <a:endParaRPr b="0" i="0" sz="3400" u="none" cap="none" strike="noStrike">
              <a:solidFill>
                <a:srgbClr val="000000"/>
              </a:solidFill>
              <a:latin typeface="Arial"/>
              <a:ea typeface="Arial"/>
              <a:cs typeface="Arial"/>
              <a:sym typeface="Arial"/>
            </a:endParaRPr>
          </a:p>
        </p:txBody>
      </p:sp>
      <p:sp>
        <p:nvSpPr>
          <p:cNvPr id="45" name="Google Shape;45;p1"/>
          <p:cNvSpPr txBox="1"/>
          <p:nvPr/>
        </p:nvSpPr>
        <p:spPr>
          <a:xfrm>
            <a:off x="5430825" y="9022250"/>
            <a:ext cx="2308500" cy="7233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334155"/>
              </a:buClr>
              <a:buSzPts val="4800"/>
              <a:buFont typeface="Arial"/>
              <a:buNone/>
            </a:pPr>
            <a:r>
              <a:rPr b="1" i="0" lang="en-US" sz="3700" u="none" cap="none" strike="noStrike">
                <a:solidFill>
                  <a:srgbClr val="334155"/>
                </a:solidFill>
                <a:latin typeface="Arial"/>
                <a:ea typeface="Arial"/>
                <a:cs typeface="Arial"/>
                <a:sym typeface="Arial"/>
              </a:rPr>
              <a:t>説明会</a:t>
            </a:r>
            <a:endParaRPr b="1" i="0" sz="300" u="none" cap="none" strike="noStrike">
              <a:solidFill>
                <a:srgbClr val="000000"/>
              </a:solidFill>
              <a:latin typeface="Arial"/>
              <a:ea typeface="Arial"/>
              <a:cs typeface="Arial"/>
              <a:sym typeface="Arial"/>
            </a:endParaRPr>
          </a:p>
        </p:txBody>
      </p:sp>
      <p:pic>
        <p:nvPicPr>
          <p:cNvPr id="46" name="Google Shape;46;p1"/>
          <p:cNvPicPr preferRelativeResize="0"/>
          <p:nvPr/>
        </p:nvPicPr>
        <p:blipFill rotWithShape="1">
          <a:blip r:embed="rId6">
            <a:alphaModFix/>
          </a:blip>
          <a:srcRect b="0" l="0" r="0" t="0"/>
          <a:stretch/>
        </p:blipFill>
        <p:spPr>
          <a:xfrm>
            <a:off x="12076725" y="5059375"/>
            <a:ext cx="4707064" cy="8018450"/>
          </a:xfrm>
          <a:prstGeom prst="rect">
            <a:avLst/>
          </a:prstGeom>
          <a:noFill/>
          <a:ln>
            <a:noFill/>
          </a:ln>
        </p:spPr>
      </p:pic>
      <p:pic>
        <p:nvPicPr>
          <p:cNvPr id="47" name="Google Shape;47;p1"/>
          <p:cNvPicPr preferRelativeResize="0"/>
          <p:nvPr/>
        </p:nvPicPr>
        <p:blipFill rotWithShape="1">
          <a:blip r:embed="rId7">
            <a:alphaModFix/>
          </a:blip>
          <a:srcRect b="0" l="0" r="0" t="0"/>
          <a:stretch/>
        </p:blipFill>
        <p:spPr>
          <a:xfrm>
            <a:off x="1280475" y="6173575"/>
            <a:ext cx="10103499" cy="20562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 name="Shape 173"/>
        <p:cNvGrpSpPr/>
        <p:nvPr/>
      </p:nvGrpSpPr>
      <p:grpSpPr>
        <a:xfrm>
          <a:off x="0" y="0"/>
          <a:ext cx="0" cy="0"/>
          <a:chOff x="0" y="0"/>
          <a:chExt cx="0" cy="0"/>
        </a:xfrm>
      </p:grpSpPr>
      <p:pic>
        <p:nvPicPr>
          <p:cNvPr descr="SP_社内ポイント_2.png" id="174" name="Google Shape;174;p10"/>
          <p:cNvPicPr preferRelativeResize="0"/>
          <p:nvPr/>
        </p:nvPicPr>
        <p:blipFill rotWithShape="1">
          <a:blip r:embed="rId3">
            <a:alphaModFix/>
          </a:blip>
          <a:srcRect b="37457" l="0" r="0" t="0"/>
          <a:stretch/>
        </p:blipFill>
        <p:spPr>
          <a:xfrm>
            <a:off x="12580129" y="6239897"/>
            <a:ext cx="5311284" cy="6714101"/>
          </a:xfrm>
          <a:prstGeom prst="rect">
            <a:avLst/>
          </a:prstGeom>
          <a:noFill/>
          <a:ln>
            <a:noFill/>
          </a:ln>
        </p:spPr>
      </p:pic>
      <p:pic>
        <p:nvPicPr>
          <p:cNvPr descr="SP_社内ポイント_1.png" id="175" name="Google Shape;175;p10"/>
          <p:cNvPicPr preferRelativeResize="0"/>
          <p:nvPr/>
        </p:nvPicPr>
        <p:blipFill rotWithShape="1">
          <a:blip r:embed="rId4">
            <a:alphaModFix/>
          </a:blip>
          <a:srcRect b="35604" l="0" r="0" t="0"/>
          <a:stretch/>
        </p:blipFill>
        <p:spPr>
          <a:xfrm>
            <a:off x="1125107" y="6326334"/>
            <a:ext cx="5116751" cy="6659814"/>
          </a:xfrm>
          <a:prstGeom prst="rect">
            <a:avLst/>
          </a:prstGeom>
          <a:noFill/>
          <a:ln>
            <a:noFill/>
          </a:ln>
        </p:spPr>
      </p:pic>
      <p:pic>
        <p:nvPicPr>
          <p:cNvPr descr="Frame 641.png" id="176" name="Google Shape;176;p10"/>
          <p:cNvPicPr preferRelativeResize="0"/>
          <p:nvPr/>
        </p:nvPicPr>
        <p:blipFill rotWithShape="1">
          <a:blip r:embed="rId5">
            <a:alphaModFix/>
          </a:blip>
          <a:srcRect b="33501" l="0" r="0" t="0"/>
          <a:stretch/>
        </p:blipFill>
        <p:spPr>
          <a:xfrm>
            <a:off x="18388738" y="6330817"/>
            <a:ext cx="4953377" cy="6648581"/>
          </a:xfrm>
          <a:prstGeom prst="rect">
            <a:avLst/>
          </a:prstGeom>
          <a:noFill/>
          <a:ln>
            <a:noFill/>
          </a:ln>
        </p:spPr>
      </p:pic>
      <p:pic>
        <p:nvPicPr>
          <p:cNvPr descr="Frame 36.png" id="177" name="Google Shape;177;p10"/>
          <p:cNvPicPr preferRelativeResize="0"/>
          <p:nvPr/>
        </p:nvPicPr>
        <p:blipFill rotWithShape="1">
          <a:blip r:embed="rId6">
            <a:alphaModFix/>
          </a:blip>
          <a:srcRect b="34106" l="0" r="0" t="0"/>
          <a:stretch/>
        </p:blipFill>
        <p:spPr>
          <a:xfrm>
            <a:off x="6896344" y="6318288"/>
            <a:ext cx="5007647" cy="6660392"/>
          </a:xfrm>
          <a:prstGeom prst="rect">
            <a:avLst/>
          </a:prstGeom>
          <a:noFill/>
          <a:ln>
            <a:noFill/>
          </a:ln>
        </p:spPr>
      </p:pic>
      <p:sp>
        <p:nvSpPr>
          <p:cNvPr id="178" name="Google Shape;178;p10"/>
          <p:cNvSpPr txBox="1"/>
          <p:nvPr>
            <p:ph idx="12" type="sldNum"/>
          </p:nvPr>
        </p:nvSpPr>
        <p:spPr>
          <a:xfrm>
            <a:off x="23536405" y="13077825"/>
            <a:ext cx="593700" cy="390600"/>
          </a:xfrm>
          <a:prstGeom prst="rect">
            <a:avLst/>
          </a:prstGeom>
          <a:noFill/>
          <a:ln>
            <a:noFill/>
          </a:ln>
        </p:spPr>
        <p:txBody>
          <a:bodyPr anchorCtr="0" anchor="t" bIns="71425" lIns="71425" spcFirstLastPara="1" rIns="71425" wrap="square" tIns="71425">
            <a:spAutoFit/>
          </a:bodyPr>
          <a:lstStyle/>
          <a:p>
            <a:pPr indent="0" lvl="0" marL="0" rtl="0" algn="r">
              <a:lnSpc>
                <a:spcPct val="100000"/>
              </a:lnSpc>
              <a:spcBef>
                <a:spcPts val="0"/>
              </a:spcBef>
              <a:spcAft>
                <a:spcPts val="0"/>
              </a:spcAft>
              <a:buClr>
                <a:srgbClr val="3E3B3A"/>
              </a:buClr>
              <a:buSzPts val="1600"/>
              <a:buFont typeface="Avenir"/>
              <a:buNone/>
            </a:pPr>
            <a:fld id="{00000000-1234-1234-1234-123412341234}" type="slidenum">
              <a:rPr lang="en-US"/>
              <a:t>‹#›</a:t>
            </a:fld>
            <a:endParaRPr/>
          </a:p>
        </p:txBody>
      </p:sp>
      <p:sp>
        <p:nvSpPr>
          <p:cNvPr id="179" name="Google Shape;179;p10"/>
          <p:cNvSpPr txBox="1"/>
          <p:nvPr>
            <p:ph type="title"/>
          </p:nvPr>
        </p:nvSpPr>
        <p:spPr>
          <a:xfrm>
            <a:off x="254000" y="0"/>
            <a:ext cx="21581700" cy="1143000"/>
          </a:xfrm>
          <a:prstGeom prst="rect">
            <a:avLst/>
          </a:prstGeom>
          <a:noFill/>
          <a:ln>
            <a:noFill/>
          </a:ln>
        </p:spPr>
        <p:txBody>
          <a:bodyPr anchorCtr="0" anchor="ctr" bIns="71425" lIns="71425" spcFirstLastPara="1" rIns="71425" wrap="square" tIns="71425">
            <a:normAutofit/>
          </a:bodyPr>
          <a:lstStyle/>
          <a:p>
            <a:pPr indent="508000" lvl="0" marL="0" marR="0" rtl="0" algn="l">
              <a:lnSpc>
                <a:spcPct val="100000"/>
              </a:lnSpc>
              <a:spcBef>
                <a:spcPts val="0"/>
              </a:spcBef>
              <a:spcAft>
                <a:spcPts val="0"/>
              </a:spcAft>
              <a:buClr>
                <a:srgbClr val="FFFFFF"/>
              </a:buClr>
              <a:buSzPts val="4200"/>
              <a:buFont typeface="Arial"/>
              <a:buNone/>
            </a:pPr>
            <a:r>
              <a:rPr lang="en-US" sz="4200"/>
              <a:t>TUNAGの画面イメージ</a:t>
            </a:r>
            <a:endParaRPr/>
          </a:p>
        </p:txBody>
      </p:sp>
      <p:sp>
        <p:nvSpPr>
          <p:cNvPr id="180" name="Google Shape;180;p10"/>
          <p:cNvSpPr txBox="1"/>
          <p:nvPr/>
        </p:nvSpPr>
        <p:spPr>
          <a:xfrm>
            <a:off x="4383502" y="1654231"/>
            <a:ext cx="15617100" cy="1873200"/>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334155"/>
              </a:buClr>
              <a:buSzPts val="3200"/>
              <a:buFont typeface="Arial"/>
              <a:buNone/>
            </a:pPr>
            <a:r>
              <a:rPr b="0" i="0" lang="en-US" sz="3200" u="none" cap="none" strike="noStrike">
                <a:solidFill>
                  <a:srgbClr val="334155"/>
                </a:solidFill>
                <a:latin typeface="Arial"/>
                <a:ea typeface="Arial"/>
                <a:cs typeface="Arial"/>
                <a:sym typeface="Arial"/>
              </a:rPr>
              <a:t>エンゲージメント向上への取り組みを全社で実践していくために、</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800"/>
              </a:spcBef>
              <a:spcAft>
                <a:spcPts val="0"/>
              </a:spcAft>
              <a:buClr>
                <a:srgbClr val="334155"/>
              </a:buClr>
              <a:buSzPts val="3200"/>
              <a:buFont typeface="Arial"/>
              <a:buNone/>
            </a:pPr>
            <a:r>
              <a:rPr b="0" i="0" lang="en-US" sz="3200" u="none" cap="none" strike="noStrike">
                <a:solidFill>
                  <a:srgbClr val="334155"/>
                </a:solidFill>
                <a:latin typeface="Arial"/>
                <a:ea typeface="Arial"/>
                <a:cs typeface="Arial"/>
                <a:sym typeface="Arial"/>
              </a:rPr>
              <a:t>組織や人の情報を知る「きっかけ」をつくる4つの画面があります。</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800"/>
              </a:spcBef>
              <a:spcAft>
                <a:spcPts val="0"/>
              </a:spcAft>
              <a:buClr>
                <a:srgbClr val="334155"/>
              </a:buClr>
              <a:buSzPts val="2700"/>
              <a:buFont typeface="Arial"/>
              <a:buNone/>
            </a:pPr>
            <a:r>
              <a:rPr b="0" i="0" lang="en-US" sz="2700" u="none" cap="none" strike="noStrike">
                <a:solidFill>
                  <a:srgbClr val="334155"/>
                </a:solidFill>
                <a:latin typeface="Arial"/>
                <a:ea typeface="Arial"/>
                <a:cs typeface="Arial"/>
                <a:sym typeface="Arial"/>
              </a:rPr>
              <a:t>※ブラウザとアプリ双方で利用可能</a:t>
            </a:r>
            <a:endParaRPr b="0" i="0" sz="1400" u="none" cap="none" strike="noStrike">
              <a:solidFill>
                <a:srgbClr val="000000"/>
              </a:solidFill>
              <a:latin typeface="Arial"/>
              <a:ea typeface="Arial"/>
              <a:cs typeface="Arial"/>
              <a:sym typeface="Arial"/>
            </a:endParaRPr>
          </a:p>
        </p:txBody>
      </p:sp>
      <p:sp>
        <p:nvSpPr>
          <p:cNvPr id="181" name="Google Shape;181;p10"/>
          <p:cNvSpPr/>
          <p:nvPr/>
        </p:nvSpPr>
        <p:spPr>
          <a:xfrm rot="-2700000">
            <a:off x="3471447" y="4848331"/>
            <a:ext cx="382219" cy="382219"/>
          </a:xfrm>
          <a:custGeom>
            <a:rect b="b" l="l" r="r" t="t"/>
            <a:pathLst>
              <a:path extrusionOk="0" h="21600" w="21600">
                <a:moveTo>
                  <a:pt x="0" y="0"/>
                </a:moveTo>
                <a:lnTo>
                  <a:pt x="0" y="21600"/>
                </a:lnTo>
                <a:lnTo>
                  <a:pt x="21600" y="21600"/>
                </a:lnTo>
                <a:close/>
              </a:path>
            </a:pathLst>
          </a:custGeom>
          <a:solidFill>
            <a:srgbClr val="BFDBFE"/>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200"/>
              <a:buFont typeface="Arial"/>
              <a:buNone/>
            </a:pPr>
            <a:r>
              <a:t/>
            </a:r>
            <a:endParaRPr b="0" i="0" sz="3200" u="none" cap="none" strike="noStrike">
              <a:solidFill>
                <a:srgbClr val="FFFFFF"/>
              </a:solidFill>
              <a:latin typeface="Arial"/>
              <a:ea typeface="Arial"/>
              <a:cs typeface="Arial"/>
              <a:sym typeface="Arial"/>
            </a:endParaRPr>
          </a:p>
        </p:txBody>
      </p:sp>
      <p:sp>
        <p:nvSpPr>
          <p:cNvPr id="182" name="Google Shape;182;p10"/>
          <p:cNvSpPr txBox="1"/>
          <p:nvPr/>
        </p:nvSpPr>
        <p:spPr>
          <a:xfrm>
            <a:off x="1433068" y="5430344"/>
            <a:ext cx="4458900" cy="406500"/>
          </a:xfrm>
          <a:prstGeom prst="rect">
            <a:avLst/>
          </a:prstGeom>
          <a:noFill/>
          <a:ln>
            <a:noFill/>
          </a:ln>
        </p:spPr>
        <p:txBody>
          <a:bodyPr anchorCtr="0" anchor="ctr" bIns="50800" lIns="50800" spcFirstLastPara="1" rIns="50800" wrap="square" tIns="50800">
            <a:spAutoFit/>
          </a:bodyPr>
          <a:lstStyle/>
          <a:p>
            <a:pPr indent="0" lvl="0" marL="0" marR="0" rtl="0" algn="ctr">
              <a:lnSpc>
                <a:spcPct val="120000"/>
              </a:lnSpc>
              <a:spcBef>
                <a:spcPts val="0"/>
              </a:spcBef>
              <a:spcAft>
                <a:spcPts val="0"/>
              </a:spcAft>
              <a:buClr>
                <a:srgbClr val="334155"/>
              </a:buClr>
              <a:buSzPts val="2400"/>
              <a:buFont typeface="Arial"/>
              <a:buNone/>
            </a:pPr>
            <a:r>
              <a:rPr b="0" i="0" lang="en-US" sz="2400" u="none" cap="none" strike="noStrike">
                <a:solidFill>
                  <a:srgbClr val="334155"/>
                </a:solidFill>
                <a:latin typeface="Arial"/>
                <a:ea typeface="Arial"/>
                <a:cs typeface="Arial"/>
                <a:sym typeface="Arial"/>
              </a:rPr>
              <a:t>報・連・相や情報の蓄積が可能</a:t>
            </a:r>
            <a:endParaRPr b="0" i="0" sz="1400" u="none" cap="none" strike="noStrike">
              <a:solidFill>
                <a:srgbClr val="000000"/>
              </a:solidFill>
              <a:latin typeface="Arial"/>
              <a:ea typeface="Arial"/>
              <a:cs typeface="Arial"/>
              <a:sym typeface="Arial"/>
            </a:endParaRPr>
          </a:p>
        </p:txBody>
      </p:sp>
      <p:sp>
        <p:nvSpPr>
          <p:cNvPr id="183" name="Google Shape;183;p10"/>
          <p:cNvSpPr/>
          <p:nvPr/>
        </p:nvSpPr>
        <p:spPr>
          <a:xfrm>
            <a:off x="1103910" y="4019269"/>
            <a:ext cx="5159100" cy="848700"/>
          </a:xfrm>
          <a:prstGeom prst="roundRect">
            <a:avLst>
              <a:gd fmla="val 22908" name="adj"/>
            </a:avLst>
          </a:prstGeom>
          <a:solidFill>
            <a:srgbClr val="70A4F3"/>
          </a:solidFill>
          <a:ln>
            <a:noFill/>
          </a:ln>
        </p:spPr>
        <p:txBody>
          <a:bodyPr anchorCtr="0" anchor="ctr" bIns="27075" lIns="27075" spcFirstLastPara="1" rIns="27075" wrap="square" tIns="27075">
            <a:noAutofit/>
          </a:bodyPr>
          <a:lstStyle/>
          <a:p>
            <a:pPr indent="0" lvl="0" marL="0" marR="0" rtl="0" algn="ctr">
              <a:lnSpc>
                <a:spcPct val="100000"/>
              </a:lnSpc>
              <a:spcBef>
                <a:spcPts val="0"/>
              </a:spcBef>
              <a:spcAft>
                <a:spcPts val="0"/>
              </a:spcAft>
              <a:buClr>
                <a:srgbClr val="FFFFFF"/>
              </a:buClr>
              <a:buSzPts val="2600"/>
              <a:buFont typeface="Arial"/>
              <a:buNone/>
            </a:pPr>
            <a:r>
              <a:t/>
            </a:r>
            <a:endParaRPr b="0" i="0" sz="2600" u="none" cap="none" strike="noStrike">
              <a:solidFill>
                <a:srgbClr val="FFFFFF"/>
              </a:solidFill>
              <a:latin typeface="Arial"/>
              <a:ea typeface="Arial"/>
              <a:cs typeface="Arial"/>
              <a:sym typeface="Arial"/>
            </a:endParaRPr>
          </a:p>
        </p:txBody>
      </p:sp>
      <p:sp>
        <p:nvSpPr>
          <p:cNvPr id="184" name="Google Shape;184;p10"/>
          <p:cNvSpPr txBox="1"/>
          <p:nvPr/>
        </p:nvSpPr>
        <p:spPr>
          <a:xfrm>
            <a:off x="1470955" y="4208081"/>
            <a:ext cx="4425000" cy="476400"/>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FFFFFF"/>
              </a:buClr>
              <a:buSzPts val="2900"/>
              <a:buFont typeface="Arial"/>
              <a:buNone/>
            </a:pPr>
            <a:r>
              <a:rPr b="0" i="0" lang="en-US" sz="2900" u="none" cap="none" strike="noStrike">
                <a:solidFill>
                  <a:srgbClr val="FFFFFF"/>
                </a:solidFill>
                <a:latin typeface="Arial"/>
                <a:ea typeface="Arial"/>
                <a:cs typeface="Arial"/>
                <a:sym typeface="Arial"/>
              </a:rPr>
              <a:t>制度一覧</a:t>
            </a:r>
            <a:endParaRPr b="0" i="0" sz="1400" u="none" cap="none" strike="noStrike">
              <a:solidFill>
                <a:srgbClr val="000000"/>
              </a:solidFill>
              <a:latin typeface="Arial"/>
              <a:ea typeface="Arial"/>
              <a:cs typeface="Arial"/>
              <a:sym typeface="Arial"/>
            </a:endParaRPr>
          </a:p>
        </p:txBody>
      </p:sp>
      <p:sp>
        <p:nvSpPr>
          <p:cNvPr id="185" name="Google Shape;185;p10"/>
          <p:cNvSpPr/>
          <p:nvPr/>
        </p:nvSpPr>
        <p:spPr>
          <a:xfrm rot="-2700000">
            <a:off x="9153729" y="4848332"/>
            <a:ext cx="382219" cy="382219"/>
          </a:xfrm>
          <a:custGeom>
            <a:rect b="b" l="l" r="r" t="t"/>
            <a:pathLst>
              <a:path extrusionOk="0" h="21600" w="21600">
                <a:moveTo>
                  <a:pt x="0" y="0"/>
                </a:moveTo>
                <a:lnTo>
                  <a:pt x="0" y="21600"/>
                </a:lnTo>
                <a:lnTo>
                  <a:pt x="21600" y="21600"/>
                </a:lnTo>
                <a:close/>
              </a:path>
            </a:pathLst>
          </a:custGeom>
          <a:solidFill>
            <a:srgbClr val="BFDBFE"/>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200"/>
              <a:buFont typeface="Arial"/>
              <a:buNone/>
            </a:pPr>
            <a:r>
              <a:t/>
            </a:r>
            <a:endParaRPr b="0" i="0" sz="3200" u="none" cap="none" strike="noStrike">
              <a:solidFill>
                <a:srgbClr val="FFFFFF"/>
              </a:solidFill>
              <a:latin typeface="Arial"/>
              <a:ea typeface="Arial"/>
              <a:cs typeface="Arial"/>
              <a:sym typeface="Arial"/>
            </a:endParaRPr>
          </a:p>
        </p:txBody>
      </p:sp>
      <p:sp>
        <p:nvSpPr>
          <p:cNvPr id="186" name="Google Shape;186;p10"/>
          <p:cNvSpPr txBox="1"/>
          <p:nvPr/>
        </p:nvSpPr>
        <p:spPr>
          <a:xfrm>
            <a:off x="6736684" y="5430344"/>
            <a:ext cx="5301000" cy="406500"/>
          </a:xfrm>
          <a:prstGeom prst="rect">
            <a:avLst/>
          </a:prstGeom>
          <a:noFill/>
          <a:ln>
            <a:noFill/>
          </a:ln>
        </p:spPr>
        <p:txBody>
          <a:bodyPr anchorCtr="0" anchor="ctr" bIns="50800" lIns="50800" spcFirstLastPara="1" rIns="50800" wrap="square" tIns="50800">
            <a:spAutoFit/>
          </a:bodyPr>
          <a:lstStyle/>
          <a:p>
            <a:pPr indent="0" lvl="0" marL="0" marR="0" rtl="0" algn="ctr">
              <a:lnSpc>
                <a:spcPct val="120000"/>
              </a:lnSpc>
              <a:spcBef>
                <a:spcPts val="0"/>
              </a:spcBef>
              <a:spcAft>
                <a:spcPts val="0"/>
              </a:spcAft>
              <a:buClr>
                <a:srgbClr val="334155"/>
              </a:buClr>
              <a:buSzPts val="2400"/>
              <a:buFont typeface="Arial"/>
              <a:buNone/>
            </a:pPr>
            <a:r>
              <a:rPr b="0" i="0" lang="en-US" sz="2400" u="none" cap="none" strike="noStrike">
                <a:solidFill>
                  <a:srgbClr val="334155"/>
                </a:solidFill>
                <a:latin typeface="Arial"/>
                <a:ea typeface="Arial"/>
                <a:cs typeface="Arial"/>
                <a:sym typeface="Arial"/>
              </a:rPr>
              <a:t>会社や人の動きをリアルタイムに共有</a:t>
            </a:r>
            <a:endParaRPr b="0" i="0" sz="1400" u="none" cap="none" strike="noStrike">
              <a:solidFill>
                <a:srgbClr val="000000"/>
              </a:solidFill>
              <a:latin typeface="Arial"/>
              <a:ea typeface="Arial"/>
              <a:cs typeface="Arial"/>
              <a:sym typeface="Arial"/>
            </a:endParaRPr>
          </a:p>
        </p:txBody>
      </p:sp>
      <p:sp>
        <p:nvSpPr>
          <p:cNvPr id="187" name="Google Shape;187;p10"/>
          <p:cNvSpPr/>
          <p:nvPr/>
        </p:nvSpPr>
        <p:spPr>
          <a:xfrm>
            <a:off x="6786192" y="4019269"/>
            <a:ext cx="5159100" cy="848700"/>
          </a:xfrm>
          <a:prstGeom prst="roundRect">
            <a:avLst>
              <a:gd fmla="val 22908" name="adj"/>
            </a:avLst>
          </a:prstGeom>
          <a:solidFill>
            <a:srgbClr val="70A4F3"/>
          </a:solidFill>
          <a:ln>
            <a:noFill/>
          </a:ln>
        </p:spPr>
        <p:txBody>
          <a:bodyPr anchorCtr="0" anchor="ctr" bIns="27075" lIns="27075" spcFirstLastPara="1" rIns="27075" wrap="square" tIns="27075">
            <a:noAutofit/>
          </a:bodyPr>
          <a:lstStyle/>
          <a:p>
            <a:pPr indent="0" lvl="0" marL="0" marR="0" rtl="0" algn="ctr">
              <a:lnSpc>
                <a:spcPct val="100000"/>
              </a:lnSpc>
              <a:spcBef>
                <a:spcPts val="0"/>
              </a:spcBef>
              <a:spcAft>
                <a:spcPts val="0"/>
              </a:spcAft>
              <a:buClr>
                <a:srgbClr val="FFFFFF"/>
              </a:buClr>
              <a:buSzPts val="2600"/>
              <a:buFont typeface="Arial"/>
              <a:buNone/>
            </a:pPr>
            <a:r>
              <a:t/>
            </a:r>
            <a:endParaRPr b="0" i="0" sz="2600" u="none" cap="none" strike="noStrike">
              <a:solidFill>
                <a:srgbClr val="FFFFFF"/>
              </a:solidFill>
              <a:latin typeface="Arial"/>
              <a:ea typeface="Arial"/>
              <a:cs typeface="Arial"/>
              <a:sym typeface="Arial"/>
            </a:endParaRPr>
          </a:p>
        </p:txBody>
      </p:sp>
      <p:sp>
        <p:nvSpPr>
          <p:cNvPr id="188" name="Google Shape;188;p10"/>
          <p:cNvSpPr txBox="1"/>
          <p:nvPr/>
        </p:nvSpPr>
        <p:spPr>
          <a:xfrm>
            <a:off x="7153237" y="4208081"/>
            <a:ext cx="4425000" cy="476400"/>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FFFFFF"/>
              </a:buClr>
              <a:buSzPts val="2900"/>
              <a:buFont typeface="Arial"/>
              <a:buNone/>
            </a:pPr>
            <a:r>
              <a:rPr b="0" i="0" lang="en-US" sz="2900" u="none" cap="none" strike="noStrike">
                <a:solidFill>
                  <a:srgbClr val="FFFFFF"/>
                </a:solidFill>
                <a:latin typeface="Arial"/>
                <a:ea typeface="Arial"/>
                <a:cs typeface="Arial"/>
                <a:sym typeface="Arial"/>
              </a:rPr>
              <a:t>タイムライン</a:t>
            </a:r>
            <a:endParaRPr b="0" i="0" sz="1400" u="none" cap="none" strike="noStrike">
              <a:solidFill>
                <a:srgbClr val="000000"/>
              </a:solidFill>
              <a:latin typeface="Arial"/>
              <a:ea typeface="Arial"/>
              <a:cs typeface="Arial"/>
              <a:sym typeface="Arial"/>
            </a:endParaRPr>
          </a:p>
        </p:txBody>
      </p:sp>
      <p:sp>
        <p:nvSpPr>
          <p:cNvPr id="189" name="Google Shape;189;p10"/>
          <p:cNvSpPr/>
          <p:nvPr/>
        </p:nvSpPr>
        <p:spPr>
          <a:xfrm rot="-2700000">
            <a:off x="14920761" y="4848331"/>
            <a:ext cx="382219" cy="382219"/>
          </a:xfrm>
          <a:custGeom>
            <a:rect b="b" l="l" r="r" t="t"/>
            <a:pathLst>
              <a:path extrusionOk="0" h="21600" w="21600">
                <a:moveTo>
                  <a:pt x="0" y="0"/>
                </a:moveTo>
                <a:lnTo>
                  <a:pt x="0" y="21600"/>
                </a:lnTo>
                <a:lnTo>
                  <a:pt x="21600" y="21600"/>
                </a:lnTo>
                <a:close/>
              </a:path>
            </a:pathLst>
          </a:custGeom>
          <a:solidFill>
            <a:srgbClr val="BFDBFE"/>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200"/>
              <a:buFont typeface="Arial"/>
              <a:buNone/>
            </a:pPr>
            <a:r>
              <a:t/>
            </a:r>
            <a:endParaRPr b="0" i="0" sz="3200" u="none" cap="none" strike="noStrike">
              <a:solidFill>
                <a:srgbClr val="FFFFFF"/>
              </a:solidFill>
              <a:latin typeface="Arial"/>
              <a:ea typeface="Arial"/>
              <a:cs typeface="Arial"/>
              <a:sym typeface="Arial"/>
            </a:endParaRPr>
          </a:p>
        </p:txBody>
      </p:sp>
      <p:sp>
        <p:nvSpPr>
          <p:cNvPr id="190" name="Google Shape;190;p10"/>
          <p:cNvSpPr txBox="1"/>
          <p:nvPr/>
        </p:nvSpPr>
        <p:spPr>
          <a:xfrm>
            <a:off x="12319923" y="5430344"/>
            <a:ext cx="5625600" cy="406500"/>
          </a:xfrm>
          <a:prstGeom prst="rect">
            <a:avLst/>
          </a:prstGeom>
          <a:noFill/>
          <a:ln>
            <a:noFill/>
          </a:ln>
        </p:spPr>
        <p:txBody>
          <a:bodyPr anchorCtr="0" anchor="ctr" bIns="50800" lIns="50800" spcFirstLastPara="1" rIns="50800" wrap="square" tIns="50800">
            <a:spAutoFit/>
          </a:bodyPr>
          <a:lstStyle/>
          <a:p>
            <a:pPr indent="0" lvl="0" marL="0" marR="0" rtl="0" algn="ctr">
              <a:lnSpc>
                <a:spcPct val="120000"/>
              </a:lnSpc>
              <a:spcBef>
                <a:spcPts val="0"/>
              </a:spcBef>
              <a:spcAft>
                <a:spcPts val="0"/>
              </a:spcAft>
              <a:buClr>
                <a:srgbClr val="334155"/>
              </a:buClr>
              <a:buSzPts val="2400"/>
              <a:buFont typeface="Arial"/>
              <a:buNone/>
            </a:pPr>
            <a:r>
              <a:rPr b="0" i="0" lang="en-US" sz="2400" u="none" cap="none" strike="noStrike">
                <a:solidFill>
                  <a:srgbClr val="334155"/>
                </a:solidFill>
                <a:latin typeface="Arial"/>
                <a:ea typeface="Arial"/>
                <a:cs typeface="Arial"/>
                <a:sym typeface="Arial"/>
              </a:rPr>
              <a:t>どのような組織・人がいるのかを可視化</a:t>
            </a:r>
            <a:endParaRPr b="0" i="0" sz="1400" u="none" cap="none" strike="noStrike">
              <a:solidFill>
                <a:srgbClr val="000000"/>
              </a:solidFill>
              <a:latin typeface="Arial"/>
              <a:ea typeface="Arial"/>
              <a:cs typeface="Arial"/>
              <a:sym typeface="Arial"/>
            </a:endParaRPr>
          </a:p>
        </p:txBody>
      </p:sp>
      <p:sp>
        <p:nvSpPr>
          <p:cNvPr id="191" name="Google Shape;191;p10"/>
          <p:cNvSpPr/>
          <p:nvPr/>
        </p:nvSpPr>
        <p:spPr>
          <a:xfrm>
            <a:off x="12553225" y="4019269"/>
            <a:ext cx="5159100" cy="848700"/>
          </a:xfrm>
          <a:prstGeom prst="roundRect">
            <a:avLst>
              <a:gd fmla="val 22908" name="adj"/>
            </a:avLst>
          </a:prstGeom>
          <a:solidFill>
            <a:srgbClr val="70A4F3"/>
          </a:solidFill>
          <a:ln>
            <a:noFill/>
          </a:ln>
        </p:spPr>
        <p:txBody>
          <a:bodyPr anchorCtr="0" anchor="ctr" bIns="27075" lIns="27075" spcFirstLastPara="1" rIns="27075" wrap="square" tIns="27075">
            <a:noAutofit/>
          </a:bodyPr>
          <a:lstStyle/>
          <a:p>
            <a:pPr indent="0" lvl="0" marL="0" marR="0" rtl="0" algn="ctr">
              <a:lnSpc>
                <a:spcPct val="100000"/>
              </a:lnSpc>
              <a:spcBef>
                <a:spcPts val="0"/>
              </a:spcBef>
              <a:spcAft>
                <a:spcPts val="0"/>
              </a:spcAft>
              <a:buClr>
                <a:srgbClr val="FFFFFF"/>
              </a:buClr>
              <a:buSzPts val="2600"/>
              <a:buFont typeface="Arial"/>
              <a:buNone/>
            </a:pPr>
            <a:r>
              <a:t/>
            </a:r>
            <a:endParaRPr b="0" i="0" sz="2600" u="none" cap="none" strike="noStrike">
              <a:solidFill>
                <a:srgbClr val="FFFFFF"/>
              </a:solidFill>
              <a:latin typeface="Arial"/>
              <a:ea typeface="Arial"/>
              <a:cs typeface="Arial"/>
              <a:sym typeface="Arial"/>
            </a:endParaRPr>
          </a:p>
        </p:txBody>
      </p:sp>
      <p:sp>
        <p:nvSpPr>
          <p:cNvPr id="192" name="Google Shape;192;p10"/>
          <p:cNvSpPr txBox="1"/>
          <p:nvPr/>
        </p:nvSpPr>
        <p:spPr>
          <a:xfrm>
            <a:off x="12920270" y="4208081"/>
            <a:ext cx="4425000" cy="476400"/>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FFFFFF"/>
              </a:buClr>
              <a:buSzPts val="2900"/>
              <a:buFont typeface="Arial"/>
              <a:buNone/>
            </a:pPr>
            <a:r>
              <a:rPr b="0" i="0" lang="en-US" sz="2900" u="none" cap="none" strike="noStrike">
                <a:solidFill>
                  <a:srgbClr val="FFFFFF"/>
                </a:solidFill>
                <a:latin typeface="Arial"/>
                <a:ea typeface="Arial"/>
                <a:cs typeface="Arial"/>
                <a:sym typeface="Arial"/>
              </a:rPr>
              <a:t>組織一覧</a:t>
            </a:r>
            <a:endParaRPr b="0" i="0" sz="1400" u="none" cap="none" strike="noStrike">
              <a:solidFill>
                <a:srgbClr val="000000"/>
              </a:solidFill>
              <a:latin typeface="Arial"/>
              <a:ea typeface="Arial"/>
              <a:cs typeface="Arial"/>
              <a:sym typeface="Arial"/>
            </a:endParaRPr>
          </a:p>
        </p:txBody>
      </p:sp>
      <p:sp>
        <p:nvSpPr>
          <p:cNvPr id="193" name="Google Shape;193;p10"/>
          <p:cNvSpPr/>
          <p:nvPr/>
        </p:nvSpPr>
        <p:spPr>
          <a:xfrm rot="-2700000">
            <a:off x="20653391" y="4848331"/>
            <a:ext cx="382219" cy="382219"/>
          </a:xfrm>
          <a:custGeom>
            <a:rect b="b" l="l" r="r" t="t"/>
            <a:pathLst>
              <a:path extrusionOk="0" h="21600" w="21600">
                <a:moveTo>
                  <a:pt x="0" y="0"/>
                </a:moveTo>
                <a:lnTo>
                  <a:pt x="0" y="21600"/>
                </a:lnTo>
                <a:lnTo>
                  <a:pt x="21600" y="21600"/>
                </a:lnTo>
                <a:close/>
              </a:path>
            </a:pathLst>
          </a:custGeom>
          <a:solidFill>
            <a:srgbClr val="BFDBFE"/>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200"/>
              <a:buFont typeface="Arial"/>
              <a:buNone/>
            </a:pPr>
            <a:r>
              <a:t/>
            </a:r>
            <a:endParaRPr b="0" i="0" sz="3200" u="none" cap="none" strike="noStrike">
              <a:solidFill>
                <a:srgbClr val="FFFFFF"/>
              </a:solidFill>
              <a:latin typeface="Arial"/>
              <a:ea typeface="Arial"/>
              <a:cs typeface="Arial"/>
              <a:sym typeface="Arial"/>
            </a:endParaRPr>
          </a:p>
        </p:txBody>
      </p:sp>
      <p:sp>
        <p:nvSpPr>
          <p:cNvPr id="194" name="Google Shape;194;p10"/>
          <p:cNvSpPr txBox="1"/>
          <p:nvPr/>
        </p:nvSpPr>
        <p:spPr>
          <a:xfrm>
            <a:off x="18462612" y="5430344"/>
            <a:ext cx="4791900" cy="406500"/>
          </a:xfrm>
          <a:prstGeom prst="rect">
            <a:avLst/>
          </a:prstGeom>
          <a:noFill/>
          <a:ln>
            <a:noFill/>
          </a:ln>
        </p:spPr>
        <p:txBody>
          <a:bodyPr anchorCtr="0" anchor="ctr" bIns="50800" lIns="50800" spcFirstLastPara="1" rIns="50800" wrap="square" tIns="50800">
            <a:spAutoFit/>
          </a:bodyPr>
          <a:lstStyle/>
          <a:p>
            <a:pPr indent="0" lvl="0" marL="0" marR="0" rtl="0" algn="ctr">
              <a:lnSpc>
                <a:spcPct val="120000"/>
              </a:lnSpc>
              <a:spcBef>
                <a:spcPts val="0"/>
              </a:spcBef>
              <a:spcAft>
                <a:spcPts val="0"/>
              </a:spcAft>
              <a:buClr>
                <a:srgbClr val="334155"/>
              </a:buClr>
              <a:buSzPts val="2400"/>
              <a:buFont typeface="Arial"/>
              <a:buNone/>
            </a:pPr>
            <a:r>
              <a:rPr b="0" i="0" lang="en-US" sz="2400" u="none" cap="none" strike="noStrike">
                <a:solidFill>
                  <a:srgbClr val="334155"/>
                </a:solidFill>
                <a:latin typeface="Arial"/>
                <a:ea typeface="Arial"/>
                <a:cs typeface="Arial"/>
                <a:sym typeface="Arial"/>
              </a:rPr>
              <a:t>日常のコミュニケーションツール</a:t>
            </a:r>
            <a:endParaRPr b="0" i="0" sz="1400" u="none" cap="none" strike="noStrike">
              <a:solidFill>
                <a:srgbClr val="000000"/>
              </a:solidFill>
              <a:latin typeface="Arial"/>
              <a:ea typeface="Arial"/>
              <a:cs typeface="Arial"/>
              <a:sym typeface="Arial"/>
            </a:endParaRPr>
          </a:p>
        </p:txBody>
      </p:sp>
      <p:sp>
        <p:nvSpPr>
          <p:cNvPr id="195" name="Google Shape;195;p10"/>
          <p:cNvSpPr/>
          <p:nvPr/>
        </p:nvSpPr>
        <p:spPr>
          <a:xfrm>
            <a:off x="18285854" y="4019269"/>
            <a:ext cx="5159100" cy="848700"/>
          </a:xfrm>
          <a:prstGeom prst="roundRect">
            <a:avLst>
              <a:gd fmla="val 22908" name="adj"/>
            </a:avLst>
          </a:prstGeom>
          <a:solidFill>
            <a:srgbClr val="70A4F3"/>
          </a:solidFill>
          <a:ln>
            <a:noFill/>
          </a:ln>
        </p:spPr>
        <p:txBody>
          <a:bodyPr anchorCtr="0" anchor="ctr" bIns="27075" lIns="27075" spcFirstLastPara="1" rIns="27075" wrap="square" tIns="27075">
            <a:noAutofit/>
          </a:bodyPr>
          <a:lstStyle/>
          <a:p>
            <a:pPr indent="0" lvl="0" marL="0" marR="0" rtl="0" algn="ctr">
              <a:lnSpc>
                <a:spcPct val="100000"/>
              </a:lnSpc>
              <a:spcBef>
                <a:spcPts val="0"/>
              </a:spcBef>
              <a:spcAft>
                <a:spcPts val="0"/>
              </a:spcAft>
              <a:buClr>
                <a:srgbClr val="FFFFFF"/>
              </a:buClr>
              <a:buSzPts val="2600"/>
              <a:buFont typeface="Arial"/>
              <a:buNone/>
            </a:pPr>
            <a:r>
              <a:t/>
            </a:r>
            <a:endParaRPr b="0" i="0" sz="2600" u="none" cap="none" strike="noStrike">
              <a:solidFill>
                <a:srgbClr val="FFFFFF"/>
              </a:solidFill>
              <a:latin typeface="Arial"/>
              <a:ea typeface="Arial"/>
              <a:cs typeface="Arial"/>
              <a:sym typeface="Arial"/>
            </a:endParaRPr>
          </a:p>
        </p:txBody>
      </p:sp>
      <p:sp>
        <p:nvSpPr>
          <p:cNvPr id="196" name="Google Shape;196;p10"/>
          <p:cNvSpPr txBox="1"/>
          <p:nvPr/>
        </p:nvSpPr>
        <p:spPr>
          <a:xfrm>
            <a:off x="18652900" y="4208081"/>
            <a:ext cx="4425000" cy="476400"/>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FFFFFF"/>
              </a:buClr>
              <a:buSzPts val="2900"/>
              <a:buFont typeface="Arial"/>
              <a:buNone/>
            </a:pPr>
            <a:r>
              <a:rPr b="0" i="0" lang="en-US" sz="2900" u="none" cap="none" strike="noStrike">
                <a:solidFill>
                  <a:srgbClr val="FFFFFF"/>
                </a:solidFill>
                <a:latin typeface="Arial"/>
                <a:ea typeface="Arial"/>
                <a:cs typeface="Arial"/>
                <a:sym typeface="Arial"/>
              </a:rPr>
              <a:t>チャット</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 name="Shape 200"/>
        <p:cNvGrpSpPr/>
        <p:nvPr/>
      </p:nvGrpSpPr>
      <p:grpSpPr>
        <a:xfrm>
          <a:off x="0" y="0"/>
          <a:ext cx="0" cy="0"/>
          <a:chOff x="0" y="0"/>
          <a:chExt cx="0" cy="0"/>
        </a:xfrm>
      </p:grpSpPr>
      <p:sp>
        <p:nvSpPr>
          <p:cNvPr id="201" name="Google Shape;201;g37634400d83_0_343"/>
          <p:cNvSpPr txBox="1"/>
          <p:nvPr>
            <p:ph idx="12" type="sldNum"/>
          </p:nvPr>
        </p:nvSpPr>
        <p:spPr>
          <a:xfrm>
            <a:off x="23109882" y="13077825"/>
            <a:ext cx="1020000" cy="390600"/>
          </a:xfrm>
          <a:prstGeom prst="rect">
            <a:avLst/>
          </a:prstGeom>
          <a:noFill/>
          <a:ln>
            <a:noFill/>
          </a:ln>
        </p:spPr>
        <p:txBody>
          <a:bodyPr anchorCtr="0" anchor="t" bIns="71425" lIns="71425" spcFirstLastPara="1" rIns="71425" wrap="square" tIns="71425">
            <a:spAutoFit/>
          </a:bodyPr>
          <a:lstStyle/>
          <a:p>
            <a:pPr indent="0" lvl="0" marL="0" rtl="0" algn="r">
              <a:spcBef>
                <a:spcPts val="0"/>
              </a:spcBef>
              <a:spcAft>
                <a:spcPts val="0"/>
              </a:spcAft>
              <a:buClr>
                <a:srgbClr val="FFFFFF"/>
              </a:buClr>
              <a:buSzPts val="1600"/>
              <a:buFont typeface="Avenir"/>
              <a:buNone/>
            </a:pPr>
            <a:fld id="{00000000-1234-1234-1234-123412341234}" type="slidenum">
              <a:rPr lang="en-US"/>
              <a:t>‹#›</a:t>
            </a:fld>
            <a:endParaRPr>
              <a:solidFill>
                <a:srgbClr val="3E3B3A"/>
              </a:solidFill>
            </a:endParaRPr>
          </a:p>
        </p:txBody>
      </p:sp>
      <p:sp>
        <p:nvSpPr>
          <p:cNvPr id="202" name="Google Shape;202;g37634400d83_0_343"/>
          <p:cNvSpPr txBox="1"/>
          <p:nvPr>
            <p:ph type="title"/>
          </p:nvPr>
        </p:nvSpPr>
        <p:spPr>
          <a:xfrm>
            <a:off x="2808313" y="1315950"/>
            <a:ext cx="18767400" cy="11084100"/>
          </a:xfrm>
          <a:prstGeom prst="rect">
            <a:avLst/>
          </a:prstGeom>
          <a:noFill/>
          <a:ln>
            <a:noFill/>
          </a:ln>
        </p:spPr>
        <p:txBody>
          <a:bodyPr anchorCtr="0" anchor="ctr" bIns="71425" lIns="71425" spcFirstLastPara="1" rIns="71425" wrap="square" tIns="71425">
            <a:normAutofit/>
          </a:bodyPr>
          <a:lstStyle/>
          <a:p>
            <a:pPr indent="0" lvl="0" marL="0" marR="0" rtl="0" algn="ctr">
              <a:lnSpc>
                <a:spcPct val="100000"/>
              </a:lnSpc>
              <a:spcBef>
                <a:spcPts val="0"/>
              </a:spcBef>
              <a:spcAft>
                <a:spcPts val="0"/>
              </a:spcAft>
              <a:buClr>
                <a:srgbClr val="FFFFFF"/>
              </a:buClr>
              <a:buSzPts val="7200"/>
              <a:buFont typeface="Arial"/>
              <a:buNone/>
            </a:pPr>
            <a:r>
              <a:rPr b="1" lang="en-US"/>
              <a:t>登録について</a:t>
            </a:r>
            <a:endParaRPr b="1"/>
          </a:p>
        </p:txBody>
      </p:sp>
      <p:grpSp>
        <p:nvGrpSpPr>
          <p:cNvPr id="203" name="Google Shape;203;g37634400d83_0_343"/>
          <p:cNvGrpSpPr/>
          <p:nvPr/>
        </p:nvGrpSpPr>
        <p:grpSpPr>
          <a:xfrm>
            <a:off x="5495998" y="6328543"/>
            <a:ext cx="13392000" cy="3466500"/>
            <a:chOff x="-1" y="-1"/>
            <a:chExt cx="13392000" cy="3466500"/>
          </a:xfrm>
        </p:grpSpPr>
        <p:sp>
          <p:nvSpPr>
            <p:cNvPr id="204" name="Google Shape;204;g37634400d83_0_343"/>
            <p:cNvSpPr/>
            <p:nvPr/>
          </p:nvSpPr>
          <p:spPr>
            <a:xfrm>
              <a:off x="-1" y="-1"/>
              <a:ext cx="13392000" cy="3466500"/>
            </a:xfrm>
            <a:prstGeom prst="rect">
              <a:avLst/>
            </a:prstGeom>
            <a:solidFill>
              <a:srgbClr val="F5D227">
                <a:alpha val="40000"/>
              </a:srgbClr>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C82506"/>
                </a:buClr>
                <a:buSzPts val="3600"/>
                <a:buFont typeface="Arial"/>
                <a:buNone/>
              </a:pPr>
              <a:r>
                <a:t/>
              </a:r>
              <a:endParaRPr b="1" i="0" sz="3600" u="none" cap="none" strike="noStrike">
                <a:solidFill>
                  <a:srgbClr val="C82506"/>
                </a:solidFill>
                <a:latin typeface="Arial"/>
                <a:ea typeface="Arial"/>
                <a:cs typeface="Arial"/>
                <a:sym typeface="Arial"/>
              </a:endParaRPr>
            </a:p>
          </p:txBody>
        </p:sp>
        <p:sp>
          <p:nvSpPr>
            <p:cNvPr id="205" name="Google Shape;205;g37634400d83_0_343"/>
            <p:cNvSpPr txBox="1"/>
            <p:nvPr/>
          </p:nvSpPr>
          <p:spPr>
            <a:xfrm>
              <a:off x="-1" y="1458066"/>
              <a:ext cx="13392000" cy="1202100"/>
            </a:xfrm>
            <a:prstGeom prst="rect">
              <a:avLst/>
            </a:prstGeom>
            <a:noFill/>
            <a:ln>
              <a:noFill/>
            </a:ln>
          </p:spPr>
          <p:txBody>
            <a:bodyPr anchorCtr="0" anchor="ctr" bIns="46525" lIns="46525" spcFirstLastPara="1" rIns="46525" wrap="square" tIns="46525">
              <a:spAutoFit/>
            </a:bodyPr>
            <a:lstStyle/>
            <a:p>
              <a:pPr indent="0" lvl="0" marL="0" marR="0" rtl="0" algn="ctr">
                <a:lnSpc>
                  <a:spcPct val="100000"/>
                </a:lnSpc>
                <a:spcBef>
                  <a:spcPts val="0"/>
                </a:spcBef>
                <a:spcAft>
                  <a:spcPts val="0"/>
                </a:spcAft>
                <a:buClr>
                  <a:srgbClr val="C82506"/>
                </a:buClr>
                <a:buSzPts val="3600"/>
                <a:buFont typeface="Arial"/>
                <a:buNone/>
              </a:pPr>
              <a:r>
                <a:rPr lang="en-US" sz="3600">
                  <a:solidFill>
                    <a:srgbClr val="C82506"/>
                  </a:solidFill>
                </a:rPr>
                <a:t>自社の登録方法のスライドを残して、</a:t>
              </a:r>
              <a:endParaRPr sz="3600">
                <a:solidFill>
                  <a:srgbClr val="C82506"/>
                </a:solidFill>
              </a:endParaRPr>
            </a:p>
            <a:p>
              <a:pPr indent="0" lvl="0" marL="0" marR="0" rtl="0" algn="ctr">
                <a:lnSpc>
                  <a:spcPct val="100000"/>
                </a:lnSpc>
                <a:spcBef>
                  <a:spcPts val="0"/>
                </a:spcBef>
                <a:spcAft>
                  <a:spcPts val="0"/>
                </a:spcAft>
                <a:buClr>
                  <a:srgbClr val="C82506"/>
                </a:buClr>
                <a:buSzPts val="3600"/>
                <a:buFont typeface="Arial"/>
                <a:buNone/>
              </a:pPr>
              <a:r>
                <a:rPr lang="en-US" sz="3600">
                  <a:solidFill>
                    <a:srgbClr val="C82506"/>
                  </a:solidFill>
                </a:rPr>
                <a:t>その他は削除してください</a:t>
              </a:r>
              <a:endParaRPr sz="3600">
                <a:solidFill>
                  <a:srgbClr val="C82506"/>
                </a:solidFill>
              </a:endParaRPr>
            </a:p>
          </p:txBody>
        </p:sp>
      </p:gr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 name="Shape 209"/>
        <p:cNvGrpSpPr/>
        <p:nvPr/>
      </p:nvGrpSpPr>
      <p:grpSpPr>
        <a:xfrm>
          <a:off x="0" y="0"/>
          <a:ext cx="0" cy="0"/>
          <a:chOff x="0" y="0"/>
          <a:chExt cx="0" cy="0"/>
        </a:xfrm>
      </p:grpSpPr>
      <p:sp>
        <p:nvSpPr>
          <p:cNvPr id="210" name="Google Shape;210;g37634400d83_0_351"/>
          <p:cNvSpPr/>
          <p:nvPr/>
        </p:nvSpPr>
        <p:spPr>
          <a:xfrm>
            <a:off x="1610196" y="9509597"/>
            <a:ext cx="13910100" cy="2889000"/>
          </a:xfrm>
          <a:prstGeom prst="roundRect">
            <a:avLst>
              <a:gd fmla="val 6730" name="adj"/>
            </a:avLst>
          </a:prstGeom>
          <a:solidFill>
            <a:srgbClr val="FEF9E6"/>
          </a:solidFill>
          <a:ln>
            <a:noFill/>
          </a:ln>
        </p:spPr>
        <p:txBody>
          <a:bodyPr anchorCtr="0" anchor="ctr" bIns="27075" lIns="27075" spcFirstLastPara="1" rIns="27075" wrap="square" tIns="27075">
            <a:noAutofit/>
          </a:bodyPr>
          <a:lstStyle/>
          <a:p>
            <a:pPr indent="0" lvl="0" marL="0" marR="0" rtl="0" algn="ctr">
              <a:lnSpc>
                <a:spcPct val="100000"/>
              </a:lnSpc>
              <a:spcBef>
                <a:spcPts val="0"/>
              </a:spcBef>
              <a:spcAft>
                <a:spcPts val="0"/>
              </a:spcAft>
              <a:buClr>
                <a:srgbClr val="FFFFFF"/>
              </a:buClr>
              <a:buSzPts val="2600"/>
              <a:buFont typeface="Arial"/>
              <a:buNone/>
            </a:pPr>
            <a:r>
              <a:t/>
            </a:r>
            <a:endParaRPr b="0" i="0" sz="2600" u="none" cap="none" strike="noStrike">
              <a:solidFill>
                <a:srgbClr val="FFFFFF"/>
              </a:solidFill>
              <a:latin typeface="Arial"/>
              <a:ea typeface="Arial"/>
              <a:cs typeface="Arial"/>
              <a:sym typeface="Arial"/>
            </a:endParaRPr>
          </a:p>
        </p:txBody>
      </p:sp>
      <p:sp>
        <p:nvSpPr>
          <p:cNvPr id="211" name="Google Shape;211;g37634400d83_0_351"/>
          <p:cNvSpPr/>
          <p:nvPr/>
        </p:nvSpPr>
        <p:spPr>
          <a:xfrm>
            <a:off x="9669056" y="10127157"/>
            <a:ext cx="4907400" cy="1679400"/>
          </a:xfrm>
          <a:prstGeom prst="roundRect">
            <a:avLst>
              <a:gd fmla="val 8440" name="adj"/>
            </a:avLst>
          </a:prstGeom>
          <a:solidFill>
            <a:srgbClr val="FFFFFF"/>
          </a:solidFill>
          <a:ln>
            <a:noFill/>
          </a:ln>
        </p:spPr>
        <p:txBody>
          <a:bodyPr anchorCtr="0" anchor="ctr" bIns="27075" lIns="27075" spcFirstLastPara="1" rIns="27075" wrap="square" tIns="27075">
            <a:noAutofit/>
          </a:bodyPr>
          <a:lstStyle/>
          <a:p>
            <a:pPr indent="0" lvl="0" marL="0" marR="0" rtl="0" algn="ctr">
              <a:lnSpc>
                <a:spcPct val="100000"/>
              </a:lnSpc>
              <a:spcBef>
                <a:spcPts val="0"/>
              </a:spcBef>
              <a:spcAft>
                <a:spcPts val="0"/>
              </a:spcAft>
              <a:buClr>
                <a:srgbClr val="FFFFFF"/>
              </a:buClr>
              <a:buSzPts val="2600"/>
              <a:buFont typeface="Arial"/>
              <a:buNone/>
            </a:pPr>
            <a:r>
              <a:t/>
            </a:r>
            <a:endParaRPr b="0" i="0" sz="2600" u="none" cap="none" strike="noStrike">
              <a:solidFill>
                <a:srgbClr val="FFFFFF"/>
              </a:solidFill>
              <a:latin typeface="Arial"/>
              <a:ea typeface="Arial"/>
              <a:cs typeface="Arial"/>
              <a:sym typeface="Arial"/>
            </a:endParaRPr>
          </a:p>
        </p:txBody>
      </p:sp>
      <p:sp>
        <p:nvSpPr>
          <p:cNvPr id="212" name="Google Shape;212;g37634400d83_0_351"/>
          <p:cNvSpPr/>
          <p:nvPr/>
        </p:nvSpPr>
        <p:spPr>
          <a:xfrm>
            <a:off x="1610196" y="4742662"/>
            <a:ext cx="13910100" cy="4357800"/>
          </a:xfrm>
          <a:prstGeom prst="roundRect">
            <a:avLst>
              <a:gd fmla="val 4462" name="adj"/>
            </a:avLst>
          </a:prstGeom>
          <a:solidFill>
            <a:srgbClr val="EFF6FF"/>
          </a:solidFill>
          <a:ln>
            <a:noFill/>
          </a:ln>
        </p:spPr>
        <p:txBody>
          <a:bodyPr anchorCtr="0" anchor="ctr" bIns="27075" lIns="27075" spcFirstLastPara="1" rIns="27075" wrap="square" tIns="27075">
            <a:noAutofit/>
          </a:bodyPr>
          <a:lstStyle/>
          <a:p>
            <a:pPr indent="0" lvl="0" marL="0" marR="0" rtl="0" algn="ctr">
              <a:lnSpc>
                <a:spcPct val="100000"/>
              </a:lnSpc>
              <a:spcBef>
                <a:spcPts val="0"/>
              </a:spcBef>
              <a:spcAft>
                <a:spcPts val="0"/>
              </a:spcAft>
              <a:buClr>
                <a:srgbClr val="FFFFFF"/>
              </a:buClr>
              <a:buSzPts val="2600"/>
              <a:buFont typeface="Arial"/>
              <a:buNone/>
            </a:pPr>
            <a:r>
              <a:t/>
            </a:r>
            <a:endParaRPr b="0" i="0" sz="2600" u="none" cap="none" strike="noStrike">
              <a:solidFill>
                <a:srgbClr val="FFFFFF"/>
              </a:solidFill>
              <a:latin typeface="Arial"/>
              <a:ea typeface="Arial"/>
              <a:cs typeface="Arial"/>
              <a:sym typeface="Arial"/>
            </a:endParaRPr>
          </a:p>
        </p:txBody>
      </p:sp>
      <p:sp>
        <p:nvSpPr>
          <p:cNvPr id="213" name="Google Shape;213;g37634400d83_0_351"/>
          <p:cNvSpPr txBox="1"/>
          <p:nvPr>
            <p:ph idx="12" type="sldNum"/>
          </p:nvPr>
        </p:nvSpPr>
        <p:spPr>
          <a:xfrm>
            <a:off x="23536405" y="13077825"/>
            <a:ext cx="593700" cy="390600"/>
          </a:xfrm>
          <a:prstGeom prst="rect">
            <a:avLst/>
          </a:prstGeom>
          <a:noFill/>
          <a:ln>
            <a:noFill/>
          </a:ln>
        </p:spPr>
        <p:txBody>
          <a:bodyPr anchorCtr="0" anchor="t" bIns="71425" lIns="71425" spcFirstLastPara="1" rIns="71425" wrap="square" tIns="71425">
            <a:spAutoFit/>
          </a:bodyPr>
          <a:lstStyle/>
          <a:p>
            <a:pPr indent="0" lvl="0" marL="0" rtl="0" algn="r">
              <a:spcBef>
                <a:spcPts val="0"/>
              </a:spcBef>
              <a:spcAft>
                <a:spcPts val="0"/>
              </a:spcAft>
              <a:buClr>
                <a:srgbClr val="3E3B3A"/>
              </a:buClr>
              <a:buSzPts val="1600"/>
              <a:buFont typeface="Avenir"/>
              <a:buNone/>
            </a:pPr>
            <a:fld id="{00000000-1234-1234-1234-123412341234}" type="slidenum">
              <a:rPr lang="en-US"/>
              <a:t>‹#›</a:t>
            </a:fld>
            <a:endParaRPr/>
          </a:p>
        </p:txBody>
      </p:sp>
      <p:sp>
        <p:nvSpPr>
          <p:cNvPr id="214" name="Google Shape;214;g37634400d83_0_351"/>
          <p:cNvSpPr txBox="1"/>
          <p:nvPr>
            <p:ph type="title"/>
          </p:nvPr>
        </p:nvSpPr>
        <p:spPr>
          <a:xfrm>
            <a:off x="254000" y="0"/>
            <a:ext cx="21581700" cy="1143000"/>
          </a:xfrm>
          <a:prstGeom prst="rect">
            <a:avLst/>
          </a:prstGeom>
          <a:noFill/>
          <a:ln>
            <a:noFill/>
          </a:ln>
        </p:spPr>
        <p:txBody>
          <a:bodyPr anchorCtr="0" anchor="ctr" bIns="71425" lIns="71425" spcFirstLastPara="1" rIns="71425" wrap="square" tIns="71425">
            <a:normAutofit/>
          </a:bodyPr>
          <a:lstStyle/>
          <a:p>
            <a:pPr indent="508000" lvl="0" marL="0" marR="0" rtl="0" algn="l">
              <a:lnSpc>
                <a:spcPct val="100000"/>
              </a:lnSpc>
              <a:spcBef>
                <a:spcPts val="0"/>
              </a:spcBef>
              <a:spcAft>
                <a:spcPts val="0"/>
              </a:spcAft>
              <a:buClr>
                <a:srgbClr val="FFFFFF"/>
              </a:buClr>
              <a:buSzPts val="4200"/>
              <a:buFont typeface="Arial"/>
              <a:buNone/>
            </a:pPr>
            <a:r>
              <a:rPr lang="en-US" sz="4200"/>
              <a:t>届いたメール案内を確認する</a:t>
            </a:r>
            <a:endParaRPr/>
          </a:p>
        </p:txBody>
      </p:sp>
      <p:sp>
        <p:nvSpPr>
          <p:cNvPr id="215" name="Google Shape;215;g37634400d83_0_351"/>
          <p:cNvSpPr txBox="1"/>
          <p:nvPr/>
        </p:nvSpPr>
        <p:spPr>
          <a:xfrm>
            <a:off x="1666269" y="2161193"/>
            <a:ext cx="13797900" cy="18675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334155"/>
              </a:buClr>
              <a:buSzPts val="3600"/>
              <a:buFont typeface="Arial"/>
              <a:buNone/>
            </a:pPr>
            <a:r>
              <a:rPr b="0" i="0" lang="en-US" sz="3600" u="none" cap="none" strike="noStrike">
                <a:solidFill>
                  <a:srgbClr val="334155"/>
                </a:solidFill>
                <a:latin typeface="Arial"/>
                <a:ea typeface="Arial"/>
                <a:cs typeface="Arial"/>
                <a:sym typeface="Arial"/>
              </a:rPr>
              <a:t>皆さまのメールアドレス宛に下記内容のご招待メールをお送りしております。</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800"/>
              </a:spcBef>
              <a:spcAft>
                <a:spcPts val="0"/>
              </a:spcAft>
              <a:buClr>
                <a:srgbClr val="334155"/>
              </a:buClr>
              <a:buSzPts val="3600"/>
              <a:buFont typeface="Arial"/>
              <a:buNone/>
            </a:pPr>
            <a:r>
              <a:rPr b="0" i="0" lang="en-US" sz="3600" u="none" cap="none" strike="noStrike">
                <a:solidFill>
                  <a:srgbClr val="334155"/>
                </a:solidFill>
                <a:latin typeface="Arial"/>
                <a:ea typeface="Arial"/>
                <a:cs typeface="Arial"/>
                <a:sym typeface="Arial"/>
              </a:rPr>
              <a:t>画面中央のURLをクリックして、パスワード登録をしましょう！</a:t>
            </a:r>
            <a:endParaRPr b="0" i="0" sz="1400" u="none" cap="none" strike="noStrike">
              <a:solidFill>
                <a:srgbClr val="000000"/>
              </a:solidFill>
              <a:latin typeface="Arial"/>
              <a:ea typeface="Arial"/>
              <a:cs typeface="Arial"/>
              <a:sym typeface="Arial"/>
            </a:endParaRPr>
          </a:p>
        </p:txBody>
      </p:sp>
      <p:sp>
        <p:nvSpPr>
          <p:cNvPr id="216" name="Google Shape;216;g37634400d83_0_351"/>
          <p:cNvSpPr txBox="1"/>
          <p:nvPr/>
        </p:nvSpPr>
        <p:spPr>
          <a:xfrm>
            <a:off x="2592397" y="6149147"/>
            <a:ext cx="10922700" cy="502800"/>
          </a:xfrm>
          <a:prstGeom prst="rect">
            <a:avLst/>
          </a:prstGeom>
          <a:noFill/>
          <a:ln>
            <a:noFill/>
          </a:ln>
        </p:spPr>
        <p:txBody>
          <a:bodyPr anchorCtr="0" anchor="ctr" bIns="50800" lIns="50800" spcFirstLastPara="1" rIns="50800" wrap="square" tIns="50800">
            <a:spAutoFit/>
          </a:bodyPr>
          <a:lstStyle/>
          <a:p>
            <a:pPr indent="0" lvl="0" marL="0" marR="0" rtl="0" algn="l">
              <a:lnSpc>
                <a:spcPct val="120000"/>
              </a:lnSpc>
              <a:spcBef>
                <a:spcPts val="0"/>
              </a:spcBef>
              <a:spcAft>
                <a:spcPts val="0"/>
              </a:spcAft>
              <a:buClr>
                <a:srgbClr val="424342"/>
              </a:buClr>
              <a:buSzPts val="2600"/>
              <a:buFont typeface="Arial"/>
              <a:buNone/>
            </a:pPr>
            <a:r>
              <a:rPr b="0" i="0" lang="en-US" sz="2600" u="none" cap="none" strike="noStrike">
                <a:solidFill>
                  <a:srgbClr val="424342"/>
                </a:solidFill>
                <a:latin typeface="Arial"/>
                <a:ea typeface="Arial"/>
                <a:cs typeface="Arial"/>
                <a:sym typeface="Arial"/>
              </a:rPr>
              <a:t>件名は「TUNAG メールアドレス認証のお願い」となっております。</a:t>
            </a:r>
            <a:endParaRPr b="0" i="0" sz="1400" u="none" cap="none" strike="noStrike">
              <a:solidFill>
                <a:srgbClr val="000000"/>
              </a:solidFill>
              <a:latin typeface="Arial"/>
              <a:ea typeface="Arial"/>
              <a:cs typeface="Arial"/>
              <a:sym typeface="Arial"/>
            </a:endParaRPr>
          </a:p>
        </p:txBody>
      </p:sp>
      <p:sp>
        <p:nvSpPr>
          <p:cNvPr id="217" name="Google Shape;217;g37634400d83_0_351"/>
          <p:cNvSpPr txBox="1"/>
          <p:nvPr/>
        </p:nvSpPr>
        <p:spPr>
          <a:xfrm>
            <a:off x="2159297" y="5373450"/>
            <a:ext cx="11165400" cy="595200"/>
          </a:xfrm>
          <a:prstGeom prst="rect">
            <a:avLst/>
          </a:prstGeom>
          <a:noFill/>
          <a:ln>
            <a:noFill/>
          </a:ln>
        </p:spPr>
        <p:txBody>
          <a:bodyPr anchorCtr="0" anchor="ctr" bIns="50800" lIns="50800" spcFirstLastPara="1" rIns="50800" wrap="square" tIns="50800">
            <a:spAutoFit/>
          </a:bodyPr>
          <a:lstStyle/>
          <a:p>
            <a:pPr indent="-406400" lvl="0" marL="406400" marR="0" rtl="0" algn="l">
              <a:lnSpc>
                <a:spcPct val="100000"/>
              </a:lnSpc>
              <a:spcBef>
                <a:spcPts val="0"/>
              </a:spcBef>
              <a:spcAft>
                <a:spcPts val="0"/>
              </a:spcAft>
              <a:buClr>
                <a:srgbClr val="334155"/>
              </a:buClr>
              <a:buSzPts val="3200"/>
              <a:buFont typeface="Arial"/>
              <a:buChar char="•"/>
            </a:pPr>
            <a:r>
              <a:rPr b="0" i="0" lang="en-US" sz="3200" u="none" cap="none" strike="noStrike">
                <a:solidFill>
                  <a:srgbClr val="334155"/>
                </a:solidFill>
                <a:latin typeface="Arial"/>
                <a:ea typeface="Arial"/>
                <a:cs typeface="Arial"/>
                <a:sym typeface="Arial"/>
              </a:rPr>
              <a:t>左のメールを確認する</a:t>
            </a:r>
            <a:endParaRPr b="0" i="0" sz="1400" u="none" cap="none" strike="noStrike">
              <a:solidFill>
                <a:srgbClr val="000000"/>
              </a:solidFill>
              <a:latin typeface="Arial"/>
              <a:ea typeface="Arial"/>
              <a:cs typeface="Arial"/>
              <a:sym typeface="Arial"/>
            </a:endParaRPr>
          </a:p>
        </p:txBody>
      </p:sp>
      <p:sp>
        <p:nvSpPr>
          <p:cNvPr id="218" name="Google Shape;218;g37634400d83_0_351"/>
          <p:cNvSpPr/>
          <p:nvPr/>
        </p:nvSpPr>
        <p:spPr>
          <a:xfrm>
            <a:off x="2377337" y="10101436"/>
            <a:ext cx="507978" cy="507978"/>
          </a:xfrm>
          <a:custGeom>
            <a:rect b="b" l="l" r="r" t="t"/>
            <a:pathLst>
              <a:path extrusionOk="0" h="21600" w="21600">
                <a:moveTo>
                  <a:pt x="10799" y="0"/>
                </a:moveTo>
                <a:cubicBezTo>
                  <a:pt x="4834" y="0"/>
                  <a:pt x="0" y="4836"/>
                  <a:pt x="0" y="10801"/>
                </a:cubicBezTo>
                <a:cubicBezTo>
                  <a:pt x="0" y="16765"/>
                  <a:pt x="4835" y="21600"/>
                  <a:pt x="10799" y="21600"/>
                </a:cubicBezTo>
                <a:cubicBezTo>
                  <a:pt x="16764" y="21600"/>
                  <a:pt x="21600" y="16765"/>
                  <a:pt x="21600" y="10801"/>
                </a:cubicBezTo>
                <a:cubicBezTo>
                  <a:pt x="21600" y="4836"/>
                  <a:pt x="16764" y="0"/>
                  <a:pt x="10799" y="0"/>
                </a:cubicBezTo>
                <a:close/>
                <a:moveTo>
                  <a:pt x="16449" y="5521"/>
                </a:moveTo>
                <a:cubicBezTo>
                  <a:pt x="16477" y="5521"/>
                  <a:pt x="16505" y="5532"/>
                  <a:pt x="16527" y="5553"/>
                </a:cubicBezTo>
                <a:lnTo>
                  <a:pt x="18129" y="7155"/>
                </a:lnTo>
                <a:cubicBezTo>
                  <a:pt x="18150" y="7177"/>
                  <a:pt x="18161" y="7205"/>
                  <a:pt x="18161" y="7233"/>
                </a:cubicBezTo>
                <a:cubicBezTo>
                  <a:pt x="18161" y="7261"/>
                  <a:pt x="18150" y="7290"/>
                  <a:pt x="18129" y="7311"/>
                </a:cubicBezTo>
                <a:lnTo>
                  <a:pt x="8340" y="17100"/>
                </a:lnTo>
                <a:cubicBezTo>
                  <a:pt x="8319" y="17121"/>
                  <a:pt x="8291" y="17132"/>
                  <a:pt x="8262" y="17132"/>
                </a:cubicBezTo>
                <a:cubicBezTo>
                  <a:pt x="8234" y="17132"/>
                  <a:pt x="8206" y="17121"/>
                  <a:pt x="8185" y="17100"/>
                </a:cubicBezTo>
                <a:lnTo>
                  <a:pt x="7693" y="16608"/>
                </a:lnTo>
                <a:lnTo>
                  <a:pt x="6505" y="15420"/>
                </a:lnTo>
                <a:lnTo>
                  <a:pt x="3062" y="11977"/>
                </a:lnTo>
                <a:cubicBezTo>
                  <a:pt x="3041" y="11956"/>
                  <a:pt x="3030" y="11928"/>
                  <a:pt x="3030" y="11900"/>
                </a:cubicBezTo>
                <a:cubicBezTo>
                  <a:pt x="3030" y="11872"/>
                  <a:pt x="3041" y="11845"/>
                  <a:pt x="3062" y="11823"/>
                </a:cubicBezTo>
                <a:lnTo>
                  <a:pt x="4664" y="10221"/>
                </a:lnTo>
                <a:cubicBezTo>
                  <a:pt x="4686" y="10200"/>
                  <a:pt x="4714" y="10189"/>
                  <a:pt x="4742" y="10189"/>
                </a:cubicBezTo>
                <a:cubicBezTo>
                  <a:pt x="4770" y="10189"/>
                  <a:pt x="4799" y="10200"/>
                  <a:pt x="4820" y="10221"/>
                </a:cubicBezTo>
                <a:lnTo>
                  <a:pt x="8185" y="13586"/>
                </a:lnTo>
                <a:cubicBezTo>
                  <a:pt x="8206" y="13607"/>
                  <a:pt x="8234" y="13618"/>
                  <a:pt x="8262" y="13618"/>
                </a:cubicBezTo>
                <a:cubicBezTo>
                  <a:pt x="8291" y="13618"/>
                  <a:pt x="8319" y="13607"/>
                  <a:pt x="8340" y="13586"/>
                </a:cubicBezTo>
                <a:lnTo>
                  <a:pt x="16373" y="5553"/>
                </a:lnTo>
                <a:cubicBezTo>
                  <a:pt x="16394" y="5532"/>
                  <a:pt x="16421" y="5521"/>
                  <a:pt x="16449" y="5521"/>
                </a:cubicBezTo>
                <a:close/>
              </a:path>
            </a:pathLst>
          </a:custGeom>
          <a:solidFill>
            <a:srgbClr val="FA9102"/>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200"/>
              <a:buFont typeface="Arial"/>
              <a:buNone/>
            </a:pPr>
            <a:r>
              <a:t/>
            </a:r>
            <a:endParaRPr b="0" i="0" sz="3200" u="none" cap="none" strike="noStrike">
              <a:solidFill>
                <a:srgbClr val="FFFFFF"/>
              </a:solidFill>
              <a:latin typeface="Arial"/>
              <a:ea typeface="Arial"/>
              <a:cs typeface="Arial"/>
              <a:sym typeface="Arial"/>
            </a:endParaRPr>
          </a:p>
        </p:txBody>
      </p:sp>
      <p:sp>
        <p:nvSpPr>
          <p:cNvPr id="219" name="Google Shape;219;g37634400d83_0_351"/>
          <p:cNvSpPr txBox="1"/>
          <p:nvPr/>
        </p:nvSpPr>
        <p:spPr>
          <a:xfrm>
            <a:off x="2592397" y="7924203"/>
            <a:ext cx="10922700" cy="502800"/>
          </a:xfrm>
          <a:prstGeom prst="rect">
            <a:avLst/>
          </a:prstGeom>
          <a:noFill/>
          <a:ln>
            <a:noFill/>
          </a:ln>
        </p:spPr>
        <p:txBody>
          <a:bodyPr anchorCtr="0" anchor="ctr" bIns="50800" lIns="50800" spcFirstLastPara="1" rIns="50800" wrap="square" tIns="50800">
            <a:spAutoFit/>
          </a:bodyPr>
          <a:lstStyle/>
          <a:p>
            <a:pPr indent="0" lvl="0" marL="0" marR="0" rtl="0" algn="l">
              <a:lnSpc>
                <a:spcPct val="120000"/>
              </a:lnSpc>
              <a:spcBef>
                <a:spcPts val="0"/>
              </a:spcBef>
              <a:spcAft>
                <a:spcPts val="0"/>
              </a:spcAft>
              <a:buClr>
                <a:srgbClr val="424342"/>
              </a:buClr>
              <a:buSzPts val="2600"/>
              <a:buFont typeface="Arial"/>
              <a:buNone/>
            </a:pPr>
            <a:r>
              <a:rPr b="0" i="0" lang="en-US" sz="2600" u="none" cap="none" strike="noStrike">
                <a:solidFill>
                  <a:srgbClr val="424342"/>
                </a:solidFill>
                <a:latin typeface="Arial"/>
                <a:ea typeface="Arial"/>
                <a:cs typeface="Arial"/>
                <a:sym typeface="Arial"/>
              </a:rPr>
              <a:t>TUNAGのウェブサイトに画面が遷移します。</a:t>
            </a:r>
            <a:endParaRPr b="0" i="0" sz="1400" u="none" cap="none" strike="noStrike">
              <a:solidFill>
                <a:srgbClr val="000000"/>
              </a:solidFill>
              <a:latin typeface="Arial"/>
              <a:ea typeface="Arial"/>
              <a:cs typeface="Arial"/>
              <a:sym typeface="Arial"/>
            </a:endParaRPr>
          </a:p>
        </p:txBody>
      </p:sp>
      <p:sp>
        <p:nvSpPr>
          <p:cNvPr id="220" name="Google Shape;220;g37634400d83_0_351"/>
          <p:cNvSpPr txBox="1"/>
          <p:nvPr/>
        </p:nvSpPr>
        <p:spPr>
          <a:xfrm>
            <a:off x="2159292" y="7148493"/>
            <a:ext cx="6232200" cy="595200"/>
          </a:xfrm>
          <a:prstGeom prst="rect">
            <a:avLst/>
          </a:prstGeom>
          <a:noFill/>
          <a:ln>
            <a:noFill/>
          </a:ln>
        </p:spPr>
        <p:txBody>
          <a:bodyPr anchorCtr="0" anchor="ctr" bIns="50800" lIns="50800" spcFirstLastPara="1" rIns="50800" wrap="square" tIns="50800">
            <a:spAutoFit/>
          </a:bodyPr>
          <a:lstStyle/>
          <a:p>
            <a:pPr indent="-406400" lvl="0" marL="406400" marR="0" rtl="0" algn="l">
              <a:lnSpc>
                <a:spcPct val="100000"/>
              </a:lnSpc>
              <a:spcBef>
                <a:spcPts val="0"/>
              </a:spcBef>
              <a:spcAft>
                <a:spcPts val="0"/>
              </a:spcAft>
              <a:buClr>
                <a:srgbClr val="334155"/>
              </a:buClr>
              <a:buSzPts val="3200"/>
              <a:buFont typeface="Arial"/>
              <a:buChar char="•"/>
            </a:pPr>
            <a:r>
              <a:rPr b="0" i="0" lang="en-US" sz="3200" u="none" cap="none" strike="noStrike">
                <a:solidFill>
                  <a:srgbClr val="334155"/>
                </a:solidFill>
                <a:latin typeface="Arial"/>
                <a:ea typeface="Arial"/>
                <a:cs typeface="Arial"/>
                <a:sym typeface="Arial"/>
              </a:rPr>
              <a:t>画面中央のURLをクリックする</a:t>
            </a:r>
            <a:endParaRPr b="0" i="0" sz="1400" u="none" cap="none" strike="noStrike">
              <a:solidFill>
                <a:srgbClr val="000000"/>
              </a:solidFill>
              <a:latin typeface="Arial"/>
              <a:ea typeface="Arial"/>
              <a:cs typeface="Arial"/>
              <a:sym typeface="Arial"/>
            </a:endParaRPr>
          </a:p>
        </p:txBody>
      </p:sp>
      <p:sp>
        <p:nvSpPr>
          <p:cNvPr id="221" name="Google Shape;221;g37634400d83_0_351"/>
          <p:cNvSpPr txBox="1"/>
          <p:nvPr/>
        </p:nvSpPr>
        <p:spPr>
          <a:xfrm>
            <a:off x="3089320" y="10101436"/>
            <a:ext cx="5631900" cy="5952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FA9102"/>
              </a:buClr>
              <a:buSzPts val="3200"/>
              <a:buFont typeface="Arial"/>
              <a:buNone/>
            </a:pPr>
            <a:r>
              <a:rPr b="0" i="0" lang="en-US" sz="3200" u="none" cap="none" strike="noStrike">
                <a:solidFill>
                  <a:srgbClr val="FA9102"/>
                </a:solidFill>
                <a:latin typeface="Arial"/>
                <a:ea typeface="Arial"/>
                <a:cs typeface="Arial"/>
                <a:sym typeface="Arial"/>
              </a:rPr>
              <a:t>メールが届かない方はCHECK</a:t>
            </a:r>
            <a:endParaRPr b="0" i="0" sz="1400" u="none" cap="none" strike="noStrike">
              <a:solidFill>
                <a:srgbClr val="000000"/>
              </a:solidFill>
              <a:latin typeface="Arial"/>
              <a:ea typeface="Arial"/>
              <a:cs typeface="Arial"/>
              <a:sym typeface="Arial"/>
            </a:endParaRPr>
          </a:p>
        </p:txBody>
      </p:sp>
      <p:sp>
        <p:nvSpPr>
          <p:cNvPr id="222" name="Google Shape;222;g37634400d83_0_351"/>
          <p:cNvSpPr txBox="1"/>
          <p:nvPr/>
        </p:nvSpPr>
        <p:spPr>
          <a:xfrm>
            <a:off x="2393210" y="10907267"/>
            <a:ext cx="6504600" cy="9030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424342"/>
              </a:buClr>
              <a:buSzPts val="2600"/>
              <a:buFont typeface="Arial"/>
              <a:buNone/>
            </a:pPr>
            <a:r>
              <a:rPr b="0" i="0" lang="en-US" sz="2600" u="none" cap="none" strike="noStrike">
                <a:solidFill>
                  <a:srgbClr val="424342"/>
                </a:solidFill>
                <a:latin typeface="Arial"/>
                <a:ea typeface="Arial"/>
                <a:cs typeface="Arial"/>
                <a:sym typeface="Arial"/>
              </a:rPr>
              <a:t>迷惑メールフォルダに入っていませんか？</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424342"/>
              </a:buClr>
              <a:buSzPts val="2600"/>
              <a:buFont typeface="Arial"/>
              <a:buNone/>
            </a:pPr>
            <a:r>
              <a:rPr b="0" i="0" lang="en-US" sz="2600" u="none" cap="none" strike="noStrike">
                <a:solidFill>
                  <a:srgbClr val="424342"/>
                </a:solidFill>
                <a:latin typeface="Arial"/>
                <a:ea typeface="Arial"/>
                <a:cs typeface="Arial"/>
                <a:sym typeface="Arial"/>
              </a:rPr>
              <a:t>右記のドメイン設定をお願いします。</a:t>
            </a:r>
            <a:endParaRPr b="0" i="0" sz="1400" u="none" cap="none" strike="noStrike">
              <a:solidFill>
                <a:srgbClr val="000000"/>
              </a:solidFill>
              <a:latin typeface="Arial"/>
              <a:ea typeface="Arial"/>
              <a:cs typeface="Arial"/>
              <a:sym typeface="Arial"/>
            </a:endParaRPr>
          </a:p>
        </p:txBody>
      </p:sp>
      <p:grpSp>
        <p:nvGrpSpPr>
          <p:cNvPr id="223" name="Google Shape;223;g37634400d83_0_351"/>
          <p:cNvGrpSpPr/>
          <p:nvPr/>
        </p:nvGrpSpPr>
        <p:grpSpPr>
          <a:xfrm>
            <a:off x="17308024" y="1805550"/>
            <a:ext cx="5307551" cy="10505057"/>
            <a:chOff x="17308024" y="1805550"/>
            <a:chExt cx="5307551" cy="10505057"/>
          </a:xfrm>
        </p:grpSpPr>
        <p:grpSp>
          <p:nvGrpSpPr>
            <p:cNvPr id="224" name="Google Shape;224;g37634400d83_0_351"/>
            <p:cNvGrpSpPr/>
            <p:nvPr/>
          </p:nvGrpSpPr>
          <p:grpSpPr>
            <a:xfrm>
              <a:off x="17308024" y="1805550"/>
              <a:ext cx="5307551" cy="10505057"/>
              <a:chOff x="17308024" y="1805550"/>
              <a:chExt cx="5307551" cy="10505057"/>
            </a:xfrm>
          </p:grpSpPr>
          <p:pic>
            <p:nvPicPr>
              <p:cNvPr id="225" name="Google Shape;225;g37634400d83_0_351"/>
              <p:cNvPicPr preferRelativeResize="0"/>
              <p:nvPr/>
            </p:nvPicPr>
            <p:blipFill rotWithShape="1">
              <a:blip r:embed="rId3">
                <a:alphaModFix/>
              </a:blip>
              <a:srcRect b="0" l="0" r="0" t="0"/>
              <a:stretch/>
            </p:blipFill>
            <p:spPr>
              <a:xfrm>
                <a:off x="17308024" y="1805550"/>
                <a:ext cx="5307551" cy="10505057"/>
              </a:xfrm>
              <a:prstGeom prst="rect">
                <a:avLst/>
              </a:prstGeom>
              <a:noFill/>
              <a:ln>
                <a:noFill/>
              </a:ln>
            </p:spPr>
          </p:pic>
          <p:pic>
            <p:nvPicPr>
              <p:cNvPr id="226" name="Google Shape;226;g37634400d83_0_351" title="メールアドレス認証メール.PNG"/>
              <p:cNvPicPr preferRelativeResize="0"/>
              <p:nvPr/>
            </p:nvPicPr>
            <p:blipFill rotWithShape="1">
              <a:blip r:embed="rId4">
                <a:alphaModFix/>
              </a:blip>
              <a:srcRect b="2014" l="0" r="0" t="5143"/>
              <a:stretch/>
            </p:blipFill>
            <p:spPr>
              <a:xfrm>
                <a:off x="17600100" y="2778275"/>
                <a:ext cx="4585500" cy="9226200"/>
              </a:xfrm>
              <a:prstGeom prst="round2SameRect">
                <a:avLst>
                  <a:gd fmla="val 3388" name="adj1"/>
                  <a:gd fmla="val 14192" name="adj2"/>
                </a:avLst>
              </a:prstGeom>
              <a:noFill/>
              <a:ln>
                <a:noFill/>
              </a:ln>
            </p:spPr>
          </p:pic>
        </p:grpSp>
        <p:sp>
          <p:nvSpPr>
            <p:cNvPr id="227" name="Google Shape;227;g37634400d83_0_351"/>
            <p:cNvSpPr/>
            <p:nvPr/>
          </p:nvSpPr>
          <p:spPr>
            <a:xfrm>
              <a:off x="17661731" y="6779413"/>
              <a:ext cx="4436400" cy="664500"/>
            </a:xfrm>
            <a:prstGeom prst="rect">
              <a:avLst/>
            </a:prstGeom>
            <a:noFill/>
            <a:ln cap="flat" cmpd="sng" w="127000">
              <a:solidFill>
                <a:srgbClr val="60A5FA"/>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200"/>
                <a:buFont typeface="Arial"/>
                <a:buNone/>
              </a:pPr>
              <a:r>
                <a:t/>
              </a:r>
              <a:endParaRPr b="0" i="0" sz="3200" u="none" cap="none" strike="noStrike">
                <a:solidFill>
                  <a:srgbClr val="FFFFFF"/>
                </a:solidFill>
                <a:latin typeface="Arial"/>
                <a:ea typeface="Arial"/>
                <a:cs typeface="Arial"/>
                <a:sym typeface="Arial"/>
              </a:endParaRPr>
            </a:p>
          </p:txBody>
        </p:sp>
      </p:grpSp>
      <p:grpSp>
        <p:nvGrpSpPr>
          <p:cNvPr id="228" name="Google Shape;228;g37634400d83_0_351"/>
          <p:cNvGrpSpPr/>
          <p:nvPr/>
        </p:nvGrpSpPr>
        <p:grpSpPr>
          <a:xfrm>
            <a:off x="5495998" y="5124750"/>
            <a:ext cx="13392000" cy="3466500"/>
            <a:chOff x="-1" y="-1"/>
            <a:chExt cx="13392000" cy="3466500"/>
          </a:xfrm>
        </p:grpSpPr>
        <p:sp>
          <p:nvSpPr>
            <p:cNvPr id="229" name="Google Shape;229;g37634400d83_0_351"/>
            <p:cNvSpPr/>
            <p:nvPr/>
          </p:nvSpPr>
          <p:spPr>
            <a:xfrm>
              <a:off x="-1" y="-1"/>
              <a:ext cx="13392000" cy="3466500"/>
            </a:xfrm>
            <a:prstGeom prst="rect">
              <a:avLst/>
            </a:prstGeom>
            <a:solidFill>
              <a:srgbClr val="F5D227">
                <a:alpha val="40000"/>
              </a:srgbClr>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C82506"/>
                </a:buClr>
                <a:buSzPts val="3600"/>
                <a:buFont typeface="Arial"/>
                <a:buNone/>
              </a:pPr>
              <a:r>
                <a:t/>
              </a:r>
              <a:endParaRPr b="1" i="0" sz="3600" u="none" cap="none" strike="noStrike">
                <a:solidFill>
                  <a:srgbClr val="C82506"/>
                </a:solidFill>
                <a:latin typeface="Arial"/>
                <a:ea typeface="Arial"/>
                <a:cs typeface="Arial"/>
                <a:sym typeface="Arial"/>
              </a:endParaRPr>
            </a:p>
          </p:txBody>
        </p:sp>
        <p:sp>
          <p:nvSpPr>
            <p:cNvPr id="230" name="Google Shape;230;g37634400d83_0_351"/>
            <p:cNvSpPr txBox="1"/>
            <p:nvPr/>
          </p:nvSpPr>
          <p:spPr>
            <a:xfrm>
              <a:off x="-1" y="1458066"/>
              <a:ext cx="13392000" cy="648000"/>
            </a:xfrm>
            <a:prstGeom prst="rect">
              <a:avLst/>
            </a:prstGeom>
            <a:noFill/>
            <a:ln>
              <a:noFill/>
            </a:ln>
          </p:spPr>
          <p:txBody>
            <a:bodyPr anchorCtr="0" anchor="ctr" bIns="46525" lIns="46525" spcFirstLastPara="1" rIns="46525" wrap="square" tIns="46525">
              <a:spAutoFit/>
            </a:bodyPr>
            <a:lstStyle/>
            <a:p>
              <a:pPr indent="0" lvl="0" marL="0" marR="0" rtl="0" algn="ctr">
                <a:lnSpc>
                  <a:spcPct val="100000"/>
                </a:lnSpc>
                <a:spcBef>
                  <a:spcPts val="0"/>
                </a:spcBef>
                <a:spcAft>
                  <a:spcPts val="0"/>
                </a:spcAft>
                <a:buClr>
                  <a:srgbClr val="C82506"/>
                </a:buClr>
                <a:buSzPts val="3600"/>
                <a:buFont typeface="Arial"/>
                <a:buNone/>
              </a:pPr>
              <a:r>
                <a:rPr b="0" i="0" lang="en-US" sz="3600" u="none" cap="none" strike="noStrike">
                  <a:solidFill>
                    <a:srgbClr val="C82506"/>
                  </a:solidFill>
                  <a:latin typeface="Arial"/>
                  <a:ea typeface="Arial"/>
                  <a:cs typeface="Arial"/>
                  <a:sym typeface="Arial"/>
                </a:rPr>
                <a:t>CASE</a:t>
              </a:r>
              <a:r>
                <a:rPr lang="en-US" sz="3600">
                  <a:solidFill>
                    <a:srgbClr val="C82506"/>
                  </a:solidFill>
                </a:rPr>
                <a:t>1</a:t>
              </a:r>
              <a:r>
                <a:rPr b="0" i="0" lang="en-US" sz="3600" u="none" cap="none" strike="noStrike">
                  <a:solidFill>
                    <a:srgbClr val="C82506"/>
                  </a:solidFill>
                  <a:latin typeface="Arial"/>
                  <a:ea typeface="Arial"/>
                  <a:cs typeface="Arial"/>
                  <a:sym typeface="Arial"/>
                </a:rPr>
                <a:t>.</a:t>
              </a:r>
              <a:r>
                <a:rPr lang="en-US" sz="3600">
                  <a:solidFill>
                    <a:srgbClr val="C82506"/>
                  </a:solidFill>
                </a:rPr>
                <a:t>一括登録</a:t>
              </a:r>
              <a:r>
                <a:rPr b="0" i="0" lang="en-US" sz="3600" u="none" cap="none" strike="noStrike">
                  <a:solidFill>
                    <a:srgbClr val="C82506"/>
                  </a:solidFill>
                  <a:latin typeface="Arial"/>
                  <a:ea typeface="Arial"/>
                  <a:cs typeface="Arial"/>
                  <a:sym typeface="Arial"/>
                </a:rPr>
                <a:t>バージョン</a:t>
              </a:r>
              <a:endParaRPr b="0" i="0" sz="1400" u="none" cap="none" strike="noStrike">
                <a:solidFill>
                  <a:srgbClr val="000000"/>
                </a:solidFill>
                <a:latin typeface="Arial"/>
                <a:ea typeface="Arial"/>
                <a:cs typeface="Arial"/>
                <a:sym typeface="Arial"/>
              </a:endParaRPr>
            </a:p>
          </p:txBody>
        </p:sp>
      </p:grpSp>
      <p:sp>
        <p:nvSpPr>
          <p:cNvPr id="231" name="Google Shape;231;g37634400d83_0_351"/>
          <p:cNvSpPr txBox="1"/>
          <p:nvPr/>
        </p:nvSpPr>
        <p:spPr>
          <a:xfrm>
            <a:off x="10894092" y="10684688"/>
            <a:ext cx="2457300" cy="5643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424342"/>
              </a:buClr>
              <a:buSzPts val="3000"/>
              <a:buFont typeface="Arial"/>
              <a:buNone/>
            </a:pPr>
            <a:r>
              <a:rPr b="0" i="0" lang="en-US" sz="3000" u="none" cap="none" strike="noStrike">
                <a:solidFill>
                  <a:srgbClr val="424342"/>
                </a:solidFill>
                <a:latin typeface="Arial"/>
                <a:ea typeface="Arial"/>
                <a:cs typeface="Arial"/>
                <a:sym typeface="Arial"/>
              </a:rPr>
              <a:t>@tunag.jp</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 name="Shape 235"/>
        <p:cNvGrpSpPr/>
        <p:nvPr/>
      </p:nvGrpSpPr>
      <p:grpSpPr>
        <a:xfrm>
          <a:off x="0" y="0"/>
          <a:ext cx="0" cy="0"/>
          <a:chOff x="0" y="0"/>
          <a:chExt cx="0" cy="0"/>
        </a:xfrm>
      </p:grpSpPr>
      <p:sp>
        <p:nvSpPr>
          <p:cNvPr id="236" name="Google Shape;236;g37634400d83_0_376"/>
          <p:cNvSpPr txBox="1"/>
          <p:nvPr/>
        </p:nvSpPr>
        <p:spPr>
          <a:xfrm>
            <a:off x="17570425" y="12069775"/>
            <a:ext cx="5802300" cy="903000"/>
          </a:xfrm>
          <a:prstGeom prst="rect">
            <a:avLst/>
          </a:prstGeom>
          <a:noFill/>
          <a:ln>
            <a:noFill/>
          </a:ln>
        </p:spPr>
        <p:txBody>
          <a:bodyPr anchorCtr="0" anchor="t" bIns="50800" lIns="50800" spcFirstLastPara="1" rIns="50800" wrap="square" tIns="50800">
            <a:noAutofit/>
          </a:bodyPr>
          <a:lstStyle/>
          <a:p>
            <a:pPr indent="0" lvl="0" marL="0" marR="0" rtl="0" algn="l">
              <a:lnSpc>
                <a:spcPct val="100000"/>
              </a:lnSpc>
              <a:spcBef>
                <a:spcPts val="0"/>
              </a:spcBef>
              <a:spcAft>
                <a:spcPts val="0"/>
              </a:spcAft>
              <a:buClr>
                <a:srgbClr val="000000"/>
              </a:buClr>
              <a:buSzPts val="2600"/>
              <a:buFont typeface="Arial"/>
              <a:buNone/>
            </a:pPr>
            <a:r>
              <a:rPr b="0" i="0" lang="en-US" sz="2600" u="none" cap="none" strike="noStrike">
                <a:solidFill>
                  <a:srgbClr val="424342"/>
                </a:solidFill>
                <a:latin typeface="Arial"/>
                <a:ea typeface="Arial"/>
                <a:cs typeface="Arial"/>
                <a:sym typeface="Arial"/>
              </a:rPr>
              <a:t>フォームに必要事項を入力し、申請を行ってください。</a:t>
            </a:r>
            <a:endParaRPr b="0" i="0" sz="2600" u="none" cap="none" strike="noStrike">
              <a:solidFill>
                <a:srgbClr val="424342"/>
              </a:solidFill>
              <a:latin typeface="Arial"/>
              <a:ea typeface="Arial"/>
              <a:cs typeface="Arial"/>
              <a:sym typeface="Arial"/>
            </a:endParaRPr>
          </a:p>
        </p:txBody>
      </p:sp>
      <p:sp>
        <p:nvSpPr>
          <p:cNvPr id="237" name="Google Shape;237;g37634400d83_0_376"/>
          <p:cNvSpPr txBox="1"/>
          <p:nvPr>
            <p:ph idx="12" type="sldNum"/>
          </p:nvPr>
        </p:nvSpPr>
        <p:spPr>
          <a:xfrm>
            <a:off x="23536405" y="13077825"/>
            <a:ext cx="593700" cy="390600"/>
          </a:xfrm>
          <a:prstGeom prst="rect">
            <a:avLst/>
          </a:prstGeom>
          <a:noFill/>
          <a:ln>
            <a:noFill/>
          </a:ln>
        </p:spPr>
        <p:txBody>
          <a:bodyPr anchorCtr="0" anchor="t" bIns="71425" lIns="71425" spcFirstLastPara="1" rIns="71425" wrap="square" tIns="71425">
            <a:spAutoFit/>
          </a:bodyPr>
          <a:lstStyle/>
          <a:p>
            <a:pPr indent="0" lvl="0" marL="0" rtl="0" algn="r">
              <a:spcBef>
                <a:spcPts val="0"/>
              </a:spcBef>
              <a:spcAft>
                <a:spcPts val="0"/>
              </a:spcAft>
              <a:buClr>
                <a:srgbClr val="3E3B3A"/>
              </a:buClr>
              <a:buSzPts val="1600"/>
              <a:buFont typeface="Avenir"/>
              <a:buNone/>
            </a:pPr>
            <a:fld id="{00000000-1234-1234-1234-123412341234}" type="slidenum">
              <a:rPr lang="en-US"/>
              <a:t>‹#›</a:t>
            </a:fld>
            <a:endParaRPr/>
          </a:p>
        </p:txBody>
      </p:sp>
      <p:sp>
        <p:nvSpPr>
          <p:cNvPr id="238" name="Google Shape;238;g37634400d83_0_376"/>
          <p:cNvSpPr txBox="1"/>
          <p:nvPr>
            <p:ph type="title"/>
          </p:nvPr>
        </p:nvSpPr>
        <p:spPr>
          <a:xfrm>
            <a:off x="254000" y="0"/>
            <a:ext cx="21581700" cy="1143000"/>
          </a:xfrm>
          <a:prstGeom prst="rect">
            <a:avLst/>
          </a:prstGeom>
          <a:noFill/>
          <a:ln>
            <a:noFill/>
          </a:ln>
        </p:spPr>
        <p:txBody>
          <a:bodyPr anchorCtr="0" anchor="ctr" bIns="71425" lIns="71425" spcFirstLastPara="1" rIns="71425" wrap="square" tIns="71425">
            <a:normAutofit/>
          </a:bodyPr>
          <a:lstStyle/>
          <a:p>
            <a:pPr indent="508000" lvl="0" marL="0" marR="0" rtl="0" algn="l">
              <a:lnSpc>
                <a:spcPct val="100000"/>
              </a:lnSpc>
              <a:spcBef>
                <a:spcPts val="0"/>
              </a:spcBef>
              <a:spcAft>
                <a:spcPts val="0"/>
              </a:spcAft>
              <a:buClr>
                <a:srgbClr val="FFFFFF"/>
              </a:buClr>
              <a:buSzPts val="4200"/>
              <a:buFont typeface="Arial"/>
              <a:buNone/>
            </a:pPr>
            <a:r>
              <a:rPr lang="en-US" sz="4200"/>
              <a:t>アプリから登録申請をする</a:t>
            </a:r>
            <a:endParaRPr/>
          </a:p>
        </p:txBody>
      </p:sp>
      <p:sp>
        <p:nvSpPr>
          <p:cNvPr id="239" name="Google Shape;239;g37634400d83_0_376"/>
          <p:cNvSpPr txBox="1"/>
          <p:nvPr/>
        </p:nvSpPr>
        <p:spPr>
          <a:xfrm>
            <a:off x="807385" y="11966092"/>
            <a:ext cx="6504600" cy="903000"/>
          </a:xfrm>
          <a:prstGeom prst="rect">
            <a:avLst/>
          </a:prstGeom>
          <a:noFill/>
          <a:ln>
            <a:noFill/>
          </a:ln>
        </p:spPr>
        <p:txBody>
          <a:bodyPr anchorCtr="0" anchor="t" bIns="50800" lIns="50800" spcFirstLastPara="1" rIns="50800" wrap="square" tIns="50800">
            <a:noAutofit/>
          </a:bodyPr>
          <a:lstStyle/>
          <a:p>
            <a:pPr indent="0" lvl="0" marL="0" marR="0" rtl="0" algn="l">
              <a:lnSpc>
                <a:spcPct val="100000"/>
              </a:lnSpc>
              <a:spcBef>
                <a:spcPts val="0"/>
              </a:spcBef>
              <a:spcAft>
                <a:spcPts val="0"/>
              </a:spcAft>
              <a:buClr>
                <a:srgbClr val="000000"/>
              </a:buClr>
              <a:buSzPts val="2600"/>
              <a:buFont typeface="Arial"/>
              <a:buNone/>
            </a:pPr>
            <a:r>
              <a:rPr b="0" i="0" lang="en-US" sz="2600" u="none" cap="none" strike="noStrike">
                <a:solidFill>
                  <a:srgbClr val="424342"/>
                </a:solidFill>
                <a:latin typeface="Arial"/>
                <a:ea typeface="Arial"/>
                <a:cs typeface="Arial"/>
                <a:sym typeface="Arial"/>
              </a:rPr>
              <a:t>TUNAGのアプリを開き「会社コードからら登録」をタップしてください。</a:t>
            </a:r>
            <a:endParaRPr b="0" i="0" sz="2600" u="none" cap="none" strike="noStrike">
              <a:solidFill>
                <a:srgbClr val="424342"/>
              </a:solidFill>
              <a:latin typeface="Arial"/>
              <a:ea typeface="Arial"/>
              <a:cs typeface="Arial"/>
              <a:sym typeface="Arial"/>
            </a:endParaRPr>
          </a:p>
        </p:txBody>
      </p:sp>
      <p:sp>
        <p:nvSpPr>
          <p:cNvPr id="240" name="Google Shape;240;g37634400d83_0_376"/>
          <p:cNvSpPr txBox="1"/>
          <p:nvPr/>
        </p:nvSpPr>
        <p:spPr>
          <a:xfrm>
            <a:off x="9188905" y="12166192"/>
            <a:ext cx="6504600" cy="502800"/>
          </a:xfrm>
          <a:prstGeom prst="rect">
            <a:avLst/>
          </a:prstGeom>
          <a:noFill/>
          <a:ln>
            <a:noFill/>
          </a:ln>
        </p:spPr>
        <p:txBody>
          <a:bodyPr anchorCtr="0" anchor="t" bIns="50800" lIns="50800" spcFirstLastPara="1" rIns="50800" wrap="square" tIns="50800">
            <a:noAutofit/>
          </a:bodyPr>
          <a:lstStyle/>
          <a:p>
            <a:pPr indent="0" lvl="0" marL="0" marR="0" rtl="0" algn="l">
              <a:lnSpc>
                <a:spcPct val="100000"/>
              </a:lnSpc>
              <a:spcBef>
                <a:spcPts val="0"/>
              </a:spcBef>
              <a:spcAft>
                <a:spcPts val="0"/>
              </a:spcAft>
              <a:buClr>
                <a:srgbClr val="000000"/>
              </a:buClr>
              <a:buSzPts val="2600"/>
              <a:buFont typeface="Arial"/>
              <a:buNone/>
            </a:pPr>
            <a:r>
              <a:rPr b="0" i="0" lang="en-US" sz="2600" u="none" cap="none" strike="noStrike">
                <a:solidFill>
                  <a:srgbClr val="424342"/>
                </a:solidFill>
                <a:latin typeface="Arial"/>
                <a:ea typeface="Arial"/>
                <a:cs typeface="Arial"/>
                <a:sym typeface="Arial"/>
              </a:rPr>
              <a:t>上記の</a:t>
            </a:r>
            <a:r>
              <a:rPr lang="en-US" sz="2600">
                <a:solidFill>
                  <a:srgbClr val="424342"/>
                </a:solidFill>
              </a:rPr>
              <a:t>会社</a:t>
            </a:r>
            <a:r>
              <a:rPr b="0" i="0" lang="en-US" sz="2600" u="none" cap="none" strike="noStrike">
                <a:solidFill>
                  <a:srgbClr val="424342"/>
                </a:solidFill>
                <a:latin typeface="Arial"/>
                <a:ea typeface="Arial"/>
                <a:cs typeface="Arial"/>
                <a:sym typeface="Arial"/>
              </a:rPr>
              <a:t>コードを入力してください。</a:t>
            </a:r>
            <a:endParaRPr b="0" i="0" sz="2600" u="none" cap="none" strike="noStrike">
              <a:solidFill>
                <a:srgbClr val="424342"/>
              </a:solidFill>
              <a:latin typeface="Arial"/>
              <a:ea typeface="Arial"/>
              <a:cs typeface="Arial"/>
              <a:sym typeface="Arial"/>
            </a:endParaRPr>
          </a:p>
        </p:txBody>
      </p:sp>
      <p:grpSp>
        <p:nvGrpSpPr>
          <p:cNvPr id="241" name="Google Shape;241;g37634400d83_0_376"/>
          <p:cNvGrpSpPr/>
          <p:nvPr/>
        </p:nvGrpSpPr>
        <p:grpSpPr>
          <a:xfrm>
            <a:off x="298425" y="1393022"/>
            <a:ext cx="8437425" cy="1286688"/>
            <a:chOff x="298425" y="1393000"/>
            <a:chExt cx="8437425" cy="821325"/>
          </a:xfrm>
        </p:grpSpPr>
        <p:sp>
          <p:nvSpPr>
            <p:cNvPr id="242" name="Google Shape;242;g37634400d83_0_376"/>
            <p:cNvSpPr/>
            <p:nvPr/>
          </p:nvSpPr>
          <p:spPr>
            <a:xfrm>
              <a:off x="304350" y="1393000"/>
              <a:ext cx="8431500" cy="806100"/>
            </a:xfrm>
            <a:prstGeom prst="rect">
              <a:avLst/>
            </a:prstGeom>
            <a:noFill/>
            <a:ln cap="flat" cmpd="sng" w="12700">
              <a:solidFill>
                <a:srgbClr val="929292"/>
              </a:solidFill>
              <a:prstDash val="solid"/>
              <a:miter lim="400000"/>
              <a:headEnd len="sm" w="sm" type="none"/>
              <a:tailEnd len="sm" w="sm" type="none"/>
            </a:ln>
          </p:spPr>
          <p:txBody>
            <a:bodyPr anchorCtr="0" anchor="ctr" bIns="11050" lIns="11050" spcFirstLastPara="1" rIns="11050" wrap="square" tIns="11050">
              <a:noAutofit/>
            </a:bodyPr>
            <a:lstStyle/>
            <a:p>
              <a:pPr indent="0" lvl="0" marL="0" marR="0" rtl="0" algn="ctr">
                <a:lnSpc>
                  <a:spcPct val="100000"/>
                </a:lnSpc>
                <a:spcBef>
                  <a:spcPts val="0"/>
                </a:spcBef>
                <a:spcAft>
                  <a:spcPts val="0"/>
                </a:spcAft>
                <a:buClr>
                  <a:srgbClr val="FFFFFF"/>
                </a:buClr>
                <a:buSzPts val="1200"/>
                <a:buFont typeface="Arial"/>
                <a:buNone/>
              </a:pPr>
              <a:r>
                <a:t/>
              </a:r>
              <a:endParaRPr b="0" i="0" sz="4000" u="none" cap="none" strike="noStrike">
                <a:solidFill>
                  <a:srgbClr val="000000"/>
                </a:solidFill>
                <a:latin typeface="Arial"/>
                <a:ea typeface="Arial"/>
                <a:cs typeface="Arial"/>
                <a:sym typeface="Arial"/>
              </a:endParaRPr>
            </a:p>
          </p:txBody>
        </p:sp>
        <p:sp>
          <p:nvSpPr>
            <p:cNvPr id="243" name="Google Shape;243;g37634400d83_0_376"/>
            <p:cNvSpPr/>
            <p:nvPr/>
          </p:nvSpPr>
          <p:spPr>
            <a:xfrm>
              <a:off x="298425" y="1408225"/>
              <a:ext cx="3693000" cy="806100"/>
            </a:xfrm>
            <a:prstGeom prst="rect">
              <a:avLst/>
            </a:prstGeom>
            <a:solidFill>
              <a:schemeClr val="dk2"/>
            </a:solidFill>
            <a:ln cap="flat" cmpd="sng" w="12700">
              <a:solidFill>
                <a:srgbClr val="929292"/>
              </a:solidFill>
              <a:prstDash val="solid"/>
              <a:miter lim="400000"/>
              <a:headEnd len="sm" w="sm" type="none"/>
              <a:tailEnd len="sm" w="sm" type="none"/>
            </a:ln>
          </p:spPr>
          <p:txBody>
            <a:bodyPr anchorCtr="0" anchor="ctr" bIns="11050" lIns="11050" spcFirstLastPara="1" rIns="11050" wrap="square" tIns="11050">
              <a:noAutofit/>
            </a:bodyPr>
            <a:lstStyle/>
            <a:p>
              <a:pPr indent="0" lvl="0" marL="0" marR="0" rtl="0" algn="ctr">
                <a:lnSpc>
                  <a:spcPct val="100000"/>
                </a:lnSpc>
                <a:spcBef>
                  <a:spcPts val="0"/>
                </a:spcBef>
                <a:spcAft>
                  <a:spcPts val="0"/>
                </a:spcAft>
                <a:buClr>
                  <a:srgbClr val="FFFFFF"/>
                </a:buClr>
                <a:buSzPts val="1200"/>
                <a:buFont typeface="Arial"/>
                <a:buNone/>
              </a:pPr>
              <a:r>
                <a:t/>
              </a:r>
              <a:endParaRPr b="0" i="0" sz="4000" u="none" cap="none" strike="noStrike">
                <a:solidFill>
                  <a:srgbClr val="000000"/>
                </a:solidFill>
                <a:latin typeface="Arial"/>
                <a:ea typeface="Arial"/>
                <a:cs typeface="Arial"/>
                <a:sym typeface="Arial"/>
              </a:endParaRPr>
            </a:p>
          </p:txBody>
        </p:sp>
        <p:sp>
          <p:nvSpPr>
            <p:cNvPr id="244" name="Google Shape;244;g37634400d83_0_376"/>
            <p:cNvSpPr txBox="1"/>
            <p:nvPr/>
          </p:nvSpPr>
          <p:spPr>
            <a:xfrm>
              <a:off x="481701" y="1640962"/>
              <a:ext cx="3222600" cy="407400"/>
            </a:xfrm>
            <a:prstGeom prst="rect">
              <a:avLst/>
            </a:prstGeom>
            <a:noFill/>
            <a:ln>
              <a:noFill/>
            </a:ln>
          </p:spPr>
          <p:txBody>
            <a:bodyPr anchorCtr="0" anchor="ctr" bIns="11050" lIns="11050" spcFirstLastPara="1" rIns="11050" wrap="square" tIns="11050">
              <a:spAutoFit/>
            </a:bodyPr>
            <a:lstStyle/>
            <a:p>
              <a:pPr indent="0" lvl="0" marL="0" marR="0" rtl="0" algn="ctr">
                <a:lnSpc>
                  <a:spcPct val="100000"/>
                </a:lnSpc>
                <a:spcBef>
                  <a:spcPts val="0"/>
                </a:spcBef>
                <a:spcAft>
                  <a:spcPts val="0"/>
                </a:spcAft>
                <a:buClr>
                  <a:srgbClr val="FFFFFF"/>
                </a:buClr>
                <a:buSzPts val="700"/>
                <a:buFont typeface="Arial"/>
                <a:buNone/>
              </a:pPr>
              <a:r>
                <a:rPr lang="en-US" sz="4000">
                  <a:solidFill>
                    <a:srgbClr val="FFFFFF"/>
                  </a:solidFill>
                </a:rPr>
                <a:t>会社</a:t>
              </a:r>
              <a:r>
                <a:rPr b="0" i="0" lang="en-US" sz="4000" u="none" cap="none" strike="noStrike">
                  <a:solidFill>
                    <a:srgbClr val="FFFFFF"/>
                  </a:solidFill>
                  <a:latin typeface="Arial"/>
                  <a:ea typeface="Arial"/>
                  <a:cs typeface="Arial"/>
                  <a:sym typeface="Arial"/>
                </a:rPr>
                <a:t>コード</a:t>
              </a:r>
              <a:endParaRPr b="0" i="0" sz="4000" u="none" cap="none" strike="noStrike">
                <a:solidFill>
                  <a:srgbClr val="000000"/>
                </a:solidFill>
                <a:latin typeface="Arial"/>
                <a:ea typeface="Arial"/>
                <a:cs typeface="Arial"/>
                <a:sym typeface="Arial"/>
              </a:endParaRPr>
            </a:p>
          </p:txBody>
        </p:sp>
        <p:sp>
          <p:nvSpPr>
            <p:cNvPr id="245" name="Google Shape;245;g37634400d83_0_376"/>
            <p:cNvSpPr txBox="1"/>
            <p:nvPr/>
          </p:nvSpPr>
          <p:spPr>
            <a:xfrm>
              <a:off x="4224452" y="1558967"/>
              <a:ext cx="4010100" cy="486000"/>
            </a:xfrm>
            <a:prstGeom prst="rect">
              <a:avLst/>
            </a:prstGeom>
            <a:noFill/>
            <a:ln>
              <a:noFill/>
            </a:ln>
          </p:spPr>
          <p:txBody>
            <a:bodyPr anchorCtr="0" anchor="ctr" bIns="11050" lIns="11050" spcFirstLastPara="1" rIns="11050" wrap="square" tIns="11050">
              <a:spAutoFit/>
            </a:bodyPr>
            <a:lstStyle/>
            <a:p>
              <a:pPr indent="0" lvl="0" marL="0" marR="0" rtl="0" algn="l">
                <a:lnSpc>
                  <a:spcPct val="288888"/>
                </a:lnSpc>
                <a:spcBef>
                  <a:spcPts val="0"/>
                </a:spcBef>
                <a:spcAft>
                  <a:spcPts val="0"/>
                </a:spcAft>
                <a:buClr>
                  <a:srgbClr val="E16469"/>
                </a:buClr>
                <a:buSzPts val="900"/>
                <a:buFont typeface="Arial"/>
                <a:buNone/>
              </a:pPr>
              <a:r>
                <a:rPr b="1" i="0" lang="en-US" sz="4800" u="none" cap="none" strike="noStrike">
                  <a:solidFill>
                    <a:srgbClr val="3B82F6"/>
                  </a:solidFill>
                  <a:latin typeface="Arial"/>
                  <a:ea typeface="Arial"/>
                  <a:cs typeface="Arial"/>
                  <a:sym typeface="Arial"/>
                </a:rPr>
                <a:t> XXXXXX</a:t>
              </a:r>
              <a:endParaRPr b="1" i="0" sz="4800" u="none" cap="none" strike="noStrike">
                <a:solidFill>
                  <a:srgbClr val="3B82F6"/>
                </a:solidFill>
                <a:latin typeface="Arial"/>
                <a:ea typeface="Arial"/>
                <a:cs typeface="Arial"/>
                <a:sym typeface="Arial"/>
              </a:endParaRPr>
            </a:p>
          </p:txBody>
        </p:sp>
      </p:grpSp>
      <p:grpSp>
        <p:nvGrpSpPr>
          <p:cNvPr id="246" name="Google Shape;246;g37634400d83_0_376"/>
          <p:cNvGrpSpPr/>
          <p:nvPr/>
        </p:nvGrpSpPr>
        <p:grpSpPr>
          <a:xfrm>
            <a:off x="15240937" y="1393036"/>
            <a:ext cx="8809173" cy="1782672"/>
            <a:chOff x="19454962" y="3025411"/>
            <a:chExt cx="8809173" cy="1782672"/>
          </a:xfrm>
        </p:grpSpPr>
        <p:sp>
          <p:nvSpPr>
            <p:cNvPr id="247" name="Google Shape;247;g37634400d83_0_376"/>
            <p:cNvSpPr/>
            <p:nvPr/>
          </p:nvSpPr>
          <p:spPr>
            <a:xfrm>
              <a:off x="19456881" y="3513283"/>
              <a:ext cx="8564700" cy="1294800"/>
            </a:xfrm>
            <a:prstGeom prst="roundRect">
              <a:avLst>
                <a:gd fmla="val 10947" name="adj"/>
              </a:avLst>
            </a:prstGeom>
            <a:solidFill>
              <a:srgbClr val="FFF6E0"/>
            </a:solidFill>
            <a:ln>
              <a:noFill/>
            </a:ln>
          </p:spPr>
          <p:txBody>
            <a:bodyPr anchorCtr="0" anchor="ctr" bIns="27075" lIns="27075" spcFirstLastPara="1" rIns="27075" wrap="square" tIns="27075">
              <a:noAutofit/>
            </a:bodyPr>
            <a:lstStyle/>
            <a:p>
              <a:pPr indent="0" lvl="0" marL="0" marR="0" rtl="0" algn="ctr">
                <a:lnSpc>
                  <a:spcPct val="100000"/>
                </a:lnSpc>
                <a:spcBef>
                  <a:spcPts val="0"/>
                </a:spcBef>
                <a:spcAft>
                  <a:spcPts val="0"/>
                </a:spcAft>
                <a:buClr>
                  <a:srgbClr val="FFFFFF"/>
                </a:buClr>
                <a:buSzPts val="2600"/>
                <a:buFont typeface="Arial"/>
                <a:buNone/>
              </a:pPr>
              <a:r>
                <a:t/>
              </a:r>
              <a:endParaRPr b="0" i="0" sz="2600" u="none" cap="none" strike="noStrike">
                <a:solidFill>
                  <a:srgbClr val="FFFFFF"/>
                </a:solidFill>
                <a:latin typeface="Arial"/>
                <a:ea typeface="Arial"/>
                <a:cs typeface="Arial"/>
                <a:sym typeface="Arial"/>
              </a:endParaRPr>
            </a:p>
          </p:txBody>
        </p:sp>
        <p:sp>
          <p:nvSpPr>
            <p:cNvPr id="248" name="Google Shape;248;g37634400d83_0_376"/>
            <p:cNvSpPr/>
            <p:nvPr/>
          </p:nvSpPr>
          <p:spPr>
            <a:xfrm>
              <a:off x="19454962" y="3025411"/>
              <a:ext cx="507978" cy="507978"/>
            </a:xfrm>
            <a:custGeom>
              <a:rect b="b" l="l" r="r" t="t"/>
              <a:pathLst>
                <a:path extrusionOk="0" h="21600" w="21600">
                  <a:moveTo>
                    <a:pt x="10799" y="0"/>
                  </a:moveTo>
                  <a:cubicBezTo>
                    <a:pt x="4834" y="0"/>
                    <a:pt x="0" y="4836"/>
                    <a:pt x="0" y="10801"/>
                  </a:cubicBezTo>
                  <a:cubicBezTo>
                    <a:pt x="0" y="16765"/>
                    <a:pt x="4835" y="21600"/>
                    <a:pt x="10799" y="21600"/>
                  </a:cubicBezTo>
                  <a:cubicBezTo>
                    <a:pt x="16764" y="21600"/>
                    <a:pt x="21600" y="16765"/>
                    <a:pt x="21600" y="10801"/>
                  </a:cubicBezTo>
                  <a:cubicBezTo>
                    <a:pt x="21600" y="4836"/>
                    <a:pt x="16764" y="0"/>
                    <a:pt x="10799" y="0"/>
                  </a:cubicBezTo>
                  <a:close/>
                  <a:moveTo>
                    <a:pt x="16449" y="5521"/>
                  </a:moveTo>
                  <a:cubicBezTo>
                    <a:pt x="16477" y="5521"/>
                    <a:pt x="16505" y="5532"/>
                    <a:pt x="16527" y="5553"/>
                  </a:cubicBezTo>
                  <a:lnTo>
                    <a:pt x="18129" y="7155"/>
                  </a:lnTo>
                  <a:cubicBezTo>
                    <a:pt x="18150" y="7177"/>
                    <a:pt x="18161" y="7205"/>
                    <a:pt x="18161" y="7233"/>
                  </a:cubicBezTo>
                  <a:cubicBezTo>
                    <a:pt x="18161" y="7261"/>
                    <a:pt x="18150" y="7290"/>
                    <a:pt x="18129" y="7311"/>
                  </a:cubicBezTo>
                  <a:lnTo>
                    <a:pt x="8340" y="17100"/>
                  </a:lnTo>
                  <a:cubicBezTo>
                    <a:pt x="8319" y="17121"/>
                    <a:pt x="8291" y="17132"/>
                    <a:pt x="8262" y="17132"/>
                  </a:cubicBezTo>
                  <a:cubicBezTo>
                    <a:pt x="8234" y="17132"/>
                    <a:pt x="8206" y="17121"/>
                    <a:pt x="8185" y="17100"/>
                  </a:cubicBezTo>
                  <a:lnTo>
                    <a:pt x="7693" y="16608"/>
                  </a:lnTo>
                  <a:lnTo>
                    <a:pt x="6505" y="15420"/>
                  </a:lnTo>
                  <a:lnTo>
                    <a:pt x="3062" y="11977"/>
                  </a:lnTo>
                  <a:cubicBezTo>
                    <a:pt x="3041" y="11956"/>
                    <a:pt x="3030" y="11928"/>
                    <a:pt x="3030" y="11900"/>
                  </a:cubicBezTo>
                  <a:cubicBezTo>
                    <a:pt x="3030" y="11872"/>
                    <a:pt x="3041" y="11845"/>
                    <a:pt x="3062" y="11823"/>
                  </a:cubicBezTo>
                  <a:lnTo>
                    <a:pt x="4664" y="10221"/>
                  </a:lnTo>
                  <a:cubicBezTo>
                    <a:pt x="4686" y="10200"/>
                    <a:pt x="4714" y="10189"/>
                    <a:pt x="4742" y="10189"/>
                  </a:cubicBezTo>
                  <a:cubicBezTo>
                    <a:pt x="4770" y="10189"/>
                    <a:pt x="4799" y="10200"/>
                    <a:pt x="4820" y="10221"/>
                  </a:cubicBezTo>
                  <a:lnTo>
                    <a:pt x="8185" y="13586"/>
                  </a:lnTo>
                  <a:cubicBezTo>
                    <a:pt x="8206" y="13607"/>
                    <a:pt x="8234" y="13618"/>
                    <a:pt x="8262" y="13618"/>
                  </a:cubicBezTo>
                  <a:cubicBezTo>
                    <a:pt x="8291" y="13618"/>
                    <a:pt x="8319" y="13607"/>
                    <a:pt x="8340" y="13586"/>
                  </a:cubicBezTo>
                  <a:lnTo>
                    <a:pt x="16373" y="5553"/>
                  </a:lnTo>
                  <a:cubicBezTo>
                    <a:pt x="16394" y="5532"/>
                    <a:pt x="16421" y="5521"/>
                    <a:pt x="16449" y="5521"/>
                  </a:cubicBezTo>
                  <a:close/>
                </a:path>
              </a:pathLst>
            </a:custGeom>
            <a:solidFill>
              <a:srgbClr val="FA9102"/>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200"/>
                <a:buFont typeface="Arial"/>
                <a:buNone/>
              </a:pPr>
              <a:r>
                <a:t/>
              </a:r>
              <a:endParaRPr b="0" i="0" sz="3200" u="none" cap="none" strike="noStrike">
                <a:solidFill>
                  <a:srgbClr val="FFFFFF"/>
                </a:solidFill>
                <a:latin typeface="Arial"/>
                <a:ea typeface="Arial"/>
                <a:cs typeface="Arial"/>
                <a:sym typeface="Arial"/>
              </a:endParaRPr>
            </a:p>
          </p:txBody>
        </p:sp>
        <p:sp>
          <p:nvSpPr>
            <p:cNvPr id="249" name="Google Shape;249;g37634400d83_0_376"/>
            <p:cNvSpPr txBox="1"/>
            <p:nvPr/>
          </p:nvSpPr>
          <p:spPr>
            <a:xfrm>
              <a:off x="20166945" y="3025411"/>
              <a:ext cx="5631900" cy="5952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FA9102"/>
                </a:buClr>
                <a:buSzPts val="3200"/>
                <a:buFont typeface="Arial"/>
                <a:buNone/>
              </a:pPr>
              <a:r>
                <a:rPr b="0" i="0" lang="en-US" sz="3200" u="none" cap="none" strike="noStrike">
                  <a:solidFill>
                    <a:srgbClr val="FA9102"/>
                  </a:solidFill>
                  <a:latin typeface="Arial"/>
                  <a:ea typeface="Arial"/>
                  <a:cs typeface="Arial"/>
                  <a:sym typeface="Arial"/>
                </a:rPr>
                <a:t>パスワード設定の時にCHECK</a:t>
              </a:r>
              <a:endParaRPr b="0" i="0" sz="1400" u="none" cap="none" strike="noStrike">
                <a:solidFill>
                  <a:srgbClr val="000000"/>
                </a:solidFill>
                <a:latin typeface="Arial"/>
                <a:ea typeface="Arial"/>
                <a:cs typeface="Arial"/>
                <a:sym typeface="Arial"/>
              </a:endParaRPr>
            </a:p>
          </p:txBody>
        </p:sp>
        <p:sp>
          <p:nvSpPr>
            <p:cNvPr id="250" name="Google Shape;250;g37634400d83_0_376"/>
            <p:cNvSpPr txBox="1"/>
            <p:nvPr/>
          </p:nvSpPr>
          <p:spPr>
            <a:xfrm>
              <a:off x="19699435" y="3709795"/>
              <a:ext cx="8564700" cy="9030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424342"/>
                </a:buClr>
                <a:buSzPts val="2600"/>
                <a:buFont typeface="Arial"/>
                <a:buNone/>
              </a:pPr>
              <a:r>
                <a:rPr b="0" i="0" lang="en-US" sz="2600" u="none" cap="none" strike="noStrike">
                  <a:solidFill>
                    <a:srgbClr val="424342"/>
                  </a:solidFill>
                  <a:latin typeface="Arial"/>
                  <a:ea typeface="Arial"/>
                  <a:cs typeface="Arial"/>
                  <a:sym typeface="Arial"/>
                </a:rPr>
                <a:t>※８文字以上で英大文字, 英小文字, 数字を含む</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424342"/>
                </a:buClr>
                <a:buSzPts val="2600"/>
                <a:buFont typeface="Arial"/>
                <a:buNone/>
              </a:pPr>
              <a:r>
                <a:rPr b="0" i="0" lang="en-US" sz="2600" u="none" cap="none" strike="noStrike">
                  <a:solidFill>
                    <a:srgbClr val="424342"/>
                  </a:solidFill>
                  <a:latin typeface="Arial"/>
                  <a:ea typeface="Arial"/>
                  <a:cs typeface="Arial"/>
                  <a:sym typeface="Arial"/>
                </a:rPr>
                <a:t>⇨例えば、自分の名前+車のナンバー（Tanaka2229）</a:t>
              </a:r>
              <a:endParaRPr b="0" i="0" sz="1400" u="none" cap="none" strike="noStrike">
                <a:solidFill>
                  <a:srgbClr val="000000"/>
                </a:solidFill>
                <a:latin typeface="Arial"/>
                <a:ea typeface="Arial"/>
                <a:cs typeface="Arial"/>
                <a:sym typeface="Arial"/>
              </a:endParaRPr>
            </a:p>
          </p:txBody>
        </p:sp>
      </p:grpSp>
      <p:sp>
        <p:nvSpPr>
          <p:cNvPr id="251" name="Google Shape;251;g37634400d83_0_376"/>
          <p:cNvSpPr/>
          <p:nvPr/>
        </p:nvSpPr>
        <p:spPr>
          <a:xfrm>
            <a:off x="6974915" y="7291911"/>
            <a:ext cx="1411500" cy="1043100"/>
          </a:xfrm>
          <a:prstGeom prst="rightArrow">
            <a:avLst>
              <a:gd fmla="val 28292" name="adj1"/>
              <a:gd fmla="val 60709" name="adj2"/>
            </a:avLst>
          </a:prstGeom>
          <a:solidFill>
            <a:srgbClr val="00A5D9"/>
          </a:solidFill>
          <a:ln>
            <a:noFill/>
          </a:ln>
        </p:spPr>
        <p:txBody>
          <a:bodyPr anchorCtr="0" anchor="ctr" bIns="11050" lIns="11050" spcFirstLastPara="1" rIns="11050" wrap="square" tIns="11050">
            <a:noAutofit/>
          </a:bodyPr>
          <a:lstStyle/>
          <a:p>
            <a:pPr indent="0" lvl="0" marL="0" marR="0" rtl="0" algn="ctr">
              <a:lnSpc>
                <a:spcPct val="100000"/>
              </a:lnSpc>
              <a:spcBef>
                <a:spcPts val="0"/>
              </a:spcBef>
              <a:spcAft>
                <a:spcPts val="0"/>
              </a:spcAft>
              <a:buClr>
                <a:srgbClr val="FFFFFF"/>
              </a:buClr>
              <a:buSzPts val="1200"/>
              <a:buFont typeface="Arial"/>
              <a:buNone/>
            </a:pPr>
            <a:r>
              <a:t/>
            </a:r>
            <a:endParaRPr b="0" i="0" sz="1200" u="none" cap="none" strike="noStrike">
              <a:solidFill>
                <a:srgbClr val="000000"/>
              </a:solidFill>
              <a:latin typeface="Arial"/>
              <a:ea typeface="Arial"/>
              <a:cs typeface="Arial"/>
              <a:sym typeface="Arial"/>
            </a:endParaRPr>
          </a:p>
        </p:txBody>
      </p:sp>
      <p:grpSp>
        <p:nvGrpSpPr>
          <p:cNvPr id="252" name="Google Shape;252;g37634400d83_0_376"/>
          <p:cNvGrpSpPr/>
          <p:nvPr/>
        </p:nvGrpSpPr>
        <p:grpSpPr>
          <a:xfrm>
            <a:off x="720775" y="3988763"/>
            <a:ext cx="23003101" cy="7649399"/>
            <a:chOff x="720775" y="3988763"/>
            <a:chExt cx="23003101" cy="7649399"/>
          </a:xfrm>
        </p:grpSpPr>
        <p:pic>
          <p:nvPicPr>
            <p:cNvPr id="253" name="Google Shape;253;g37634400d83_0_376" title="モック (1).png"/>
            <p:cNvPicPr preferRelativeResize="0"/>
            <p:nvPr/>
          </p:nvPicPr>
          <p:blipFill rotWithShape="1">
            <a:blip r:embed="rId3">
              <a:alphaModFix/>
            </a:blip>
            <a:srcRect b="34456" l="0" r="0" t="0"/>
            <a:stretch/>
          </p:blipFill>
          <p:spPr>
            <a:xfrm>
              <a:off x="8692000" y="3988775"/>
              <a:ext cx="6504601" cy="7400102"/>
            </a:xfrm>
            <a:prstGeom prst="rect">
              <a:avLst/>
            </a:prstGeom>
            <a:noFill/>
            <a:ln>
              <a:noFill/>
            </a:ln>
          </p:spPr>
        </p:pic>
        <p:pic>
          <p:nvPicPr>
            <p:cNvPr id="254" name="Google Shape;254;g37634400d83_0_376" title="モック.png"/>
            <p:cNvPicPr preferRelativeResize="0"/>
            <p:nvPr/>
          </p:nvPicPr>
          <p:blipFill rotWithShape="1">
            <a:blip r:embed="rId4">
              <a:alphaModFix/>
            </a:blip>
            <a:srcRect b="28428" l="0" r="0" t="0"/>
            <a:stretch/>
          </p:blipFill>
          <p:spPr>
            <a:xfrm>
              <a:off x="720775" y="3988775"/>
              <a:ext cx="5948551" cy="7400102"/>
            </a:xfrm>
            <a:prstGeom prst="rect">
              <a:avLst/>
            </a:prstGeom>
            <a:noFill/>
            <a:ln>
              <a:noFill/>
            </a:ln>
          </p:spPr>
        </p:pic>
        <p:sp>
          <p:nvSpPr>
            <p:cNvPr id="255" name="Google Shape;255;g37634400d83_0_376"/>
            <p:cNvSpPr/>
            <p:nvPr/>
          </p:nvSpPr>
          <p:spPr>
            <a:xfrm>
              <a:off x="1443700" y="9676625"/>
              <a:ext cx="4502700" cy="774000"/>
            </a:xfrm>
            <a:prstGeom prst="rect">
              <a:avLst/>
            </a:prstGeom>
            <a:noFill/>
            <a:ln cap="flat" cmpd="sng" w="127000">
              <a:solidFill>
                <a:srgbClr val="60A5FA"/>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200"/>
                <a:buFont typeface="Arial"/>
                <a:buNone/>
              </a:pPr>
              <a:r>
                <a:t/>
              </a:r>
              <a:endParaRPr b="0" i="0" sz="3200" u="none" cap="none" strike="noStrike">
                <a:solidFill>
                  <a:srgbClr val="FFFFFF"/>
                </a:solidFill>
                <a:latin typeface="Arial"/>
                <a:ea typeface="Arial"/>
                <a:cs typeface="Arial"/>
                <a:sym typeface="Arial"/>
              </a:endParaRPr>
            </a:p>
          </p:txBody>
        </p:sp>
        <p:sp>
          <p:nvSpPr>
            <p:cNvPr id="256" name="Google Shape;256;g37634400d83_0_376"/>
            <p:cNvSpPr/>
            <p:nvPr/>
          </p:nvSpPr>
          <p:spPr>
            <a:xfrm>
              <a:off x="9324988" y="8140475"/>
              <a:ext cx="5238600" cy="903000"/>
            </a:xfrm>
            <a:prstGeom prst="rect">
              <a:avLst/>
            </a:prstGeom>
            <a:noFill/>
            <a:ln cap="flat" cmpd="sng" w="127000">
              <a:solidFill>
                <a:srgbClr val="60A5FA"/>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200"/>
                <a:buFont typeface="Arial"/>
                <a:buNone/>
              </a:pPr>
              <a:r>
                <a:t/>
              </a:r>
              <a:endParaRPr b="0" i="0" sz="3200" u="none" cap="none" strike="noStrike">
                <a:solidFill>
                  <a:srgbClr val="FFFFFF"/>
                </a:solidFill>
                <a:latin typeface="Arial"/>
                <a:ea typeface="Arial"/>
                <a:cs typeface="Arial"/>
                <a:sym typeface="Arial"/>
              </a:endParaRPr>
            </a:p>
          </p:txBody>
        </p:sp>
        <p:pic>
          <p:nvPicPr>
            <p:cNvPr id="257" name="Google Shape;257;g37634400d83_0_376" title="モック (2).png"/>
            <p:cNvPicPr preferRelativeResize="0"/>
            <p:nvPr/>
          </p:nvPicPr>
          <p:blipFill rotWithShape="1">
            <a:blip r:embed="rId5">
              <a:alphaModFix/>
            </a:blip>
            <a:srcRect b="32341" l="0" r="0" t="0"/>
            <a:stretch/>
          </p:blipFill>
          <p:spPr>
            <a:xfrm>
              <a:off x="17219275" y="3988763"/>
              <a:ext cx="6504601" cy="7649399"/>
            </a:xfrm>
            <a:prstGeom prst="rect">
              <a:avLst/>
            </a:prstGeom>
            <a:noFill/>
            <a:ln>
              <a:noFill/>
            </a:ln>
          </p:spPr>
        </p:pic>
      </p:grpSp>
      <p:sp>
        <p:nvSpPr>
          <p:cNvPr id="258" name="Google Shape;258;g37634400d83_0_376"/>
          <p:cNvSpPr/>
          <p:nvPr/>
        </p:nvSpPr>
        <p:spPr>
          <a:xfrm>
            <a:off x="15502177" y="7436261"/>
            <a:ext cx="1411500" cy="1043100"/>
          </a:xfrm>
          <a:prstGeom prst="rightArrow">
            <a:avLst>
              <a:gd fmla="val 28292" name="adj1"/>
              <a:gd fmla="val 60709" name="adj2"/>
            </a:avLst>
          </a:prstGeom>
          <a:solidFill>
            <a:srgbClr val="00A5D9"/>
          </a:solidFill>
          <a:ln>
            <a:noFill/>
          </a:ln>
        </p:spPr>
        <p:txBody>
          <a:bodyPr anchorCtr="0" anchor="ctr" bIns="11050" lIns="11050" spcFirstLastPara="1" rIns="11050" wrap="square" tIns="11050">
            <a:noAutofit/>
          </a:bodyPr>
          <a:lstStyle/>
          <a:p>
            <a:pPr indent="0" lvl="0" marL="0" marR="0" rtl="0" algn="ctr">
              <a:lnSpc>
                <a:spcPct val="100000"/>
              </a:lnSpc>
              <a:spcBef>
                <a:spcPts val="0"/>
              </a:spcBef>
              <a:spcAft>
                <a:spcPts val="0"/>
              </a:spcAft>
              <a:buClr>
                <a:srgbClr val="FFFFFF"/>
              </a:buClr>
              <a:buSzPts val="1200"/>
              <a:buFont typeface="Arial"/>
              <a:buNone/>
            </a:pPr>
            <a:r>
              <a:t/>
            </a:r>
            <a:endParaRPr b="0" i="0" sz="1200" u="none" cap="none" strike="noStrike">
              <a:solidFill>
                <a:srgbClr val="000000"/>
              </a:solidFill>
              <a:latin typeface="Arial"/>
              <a:ea typeface="Arial"/>
              <a:cs typeface="Arial"/>
              <a:sym typeface="Arial"/>
            </a:endParaRPr>
          </a:p>
        </p:txBody>
      </p:sp>
      <p:grpSp>
        <p:nvGrpSpPr>
          <p:cNvPr id="259" name="Google Shape;259;g37634400d83_0_376"/>
          <p:cNvGrpSpPr/>
          <p:nvPr/>
        </p:nvGrpSpPr>
        <p:grpSpPr>
          <a:xfrm>
            <a:off x="5459373" y="5124750"/>
            <a:ext cx="13392000" cy="3466500"/>
            <a:chOff x="-1" y="-1"/>
            <a:chExt cx="13392000" cy="3466500"/>
          </a:xfrm>
        </p:grpSpPr>
        <p:sp>
          <p:nvSpPr>
            <p:cNvPr id="260" name="Google Shape;260;g37634400d83_0_376"/>
            <p:cNvSpPr/>
            <p:nvPr/>
          </p:nvSpPr>
          <p:spPr>
            <a:xfrm>
              <a:off x="-1" y="-1"/>
              <a:ext cx="13392000" cy="3466500"/>
            </a:xfrm>
            <a:prstGeom prst="rect">
              <a:avLst/>
            </a:prstGeom>
            <a:solidFill>
              <a:srgbClr val="F5D227">
                <a:alpha val="40000"/>
              </a:srgbClr>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C82506"/>
                </a:buClr>
                <a:buSzPts val="3600"/>
                <a:buFont typeface="Arial"/>
                <a:buNone/>
              </a:pPr>
              <a:r>
                <a:t/>
              </a:r>
              <a:endParaRPr b="1" i="0" sz="3600" u="none" cap="none" strike="noStrike">
                <a:solidFill>
                  <a:srgbClr val="C82506"/>
                </a:solidFill>
                <a:latin typeface="Arial"/>
                <a:ea typeface="Arial"/>
                <a:cs typeface="Arial"/>
                <a:sym typeface="Arial"/>
              </a:endParaRPr>
            </a:p>
          </p:txBody>
        </p:sp>
        <p:sp>
          <p:nvSpPr>
            <p:cNvPr id="261" name="Google Shape;261;g37634400d83_0_376"/>
            <p:cNvSpPr txBox="1"/>
            <p:nvPr/>
          </p:nvSpPr>
          <p:spPr>
            <a:xfrm>
              <a:off x="-1" y="1458066"/>
              <a:ext cx="13392000" cy="648000"/>
            </a:xfrm>
            <a:prstGeom prst="rect">
              <a:avLst/>
            </a:prstGeom>
            <a:noFill/>
            <a:ln>
              <a:noFill/>
            </a:ln>
          </p:spPr>
          <p:txBody>
            <a:bodyPr anchorCtr="0" anchor="ctr" bIns="46525" lIns="46525" spcFirstLastPara="1" rIns="46525" wrap="square" tIns="46525">
              <a:spAutoFit/>
            </a:bodyPr>
            <a:lstStyle/>
            <a:p>
              <a:pPr indent="0" lvl="0" marL="0" marR="0" rtl="0" algn="ctr">
                <a:lnSpc>
                  <a:spcPct val="100000"/>
                </a:lnSpc>
                <a:spcBef>
                  <a:spcPts val="0"/>
                </a:spcBef>
                <a:spcAft>
                  <a:spcPts val="0"/>
                </a:spcAft>
                <a:buClr>
                  <a:srgbClr val="C82506"/>
                </a:buClr>
                <a:buSzPts val="3600"/>
                <a:buFont typeface="Arial"/>
                <a:buNone/>
              </a:pPr>
              <a:r>
                <a:rPr b="0" i="0" lang="en-US" sz="3600" u="none" cap="none" strike="noStrike">
                  <a:solidFill>
                    <a:srgbClr val="C82506"/>
                  </a:solidFill>
                  <a:latin typeface="Arial"/>
                  <a:ea typeface="Arial"/>
                  <a:cs typeface="Arial"/>
                  <a:sym typeface="Arial"/>
                </a:rPr>
                <a:t>CASE2.登録申請バージョン</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5" name="Shape 265"/>
        <p:cNvGrpSpPr/>
        <p:nvPr/>
      </p:nvGrpSpPr>
      <p:grpSpPr>
        <a:xfrm>
          <a:off x="0" y="0"/>
          <a:ext cx="0" cy="0"/>
          <a:chOff x="0" y="0"/>
          <a:chExt cx="0" cy="0"/>
        </a:xfrm>
      </p:grpSpPr>
      <p:grpSp>
        <p:nvGrpSpPr>
          <p:cNvPr id="266" name="Google Shape;266;g37634400d83_0_532"/>
          <p:cNvGrpSpPr/>
          <p:nvPr/>
        </p:nvGrpSpPr>
        <p:grpSpPr>
          <a:xfrm>
            <a:off x="17384994" y="2441911"/>
            <a:ext cx="5244002" cy="10354326"/>
            <a:chOff x="17384994" y="2441911"/>
            <a:chExt cx="5244002" cy="10354326"/>
          </a:xfrm>
        </p:grpSpPr>
        <p:grpSp>
          <p:nvGrpSpPr>
            <p:cNvPr id="267" name="Google Shape;267;g37634400d83_0_532"/>
            <p:cNvGrpSpPr/>
            <p:nvPr/>
          </p:nvGrpSpPr>
          <p:grpSpPr>
            <a:xfrm>
              <a:off x="17384994" y="2441911"/>
              <a:ext cx="5244002" cy="10354326"/>
              <a:chOff x="16823075" y="2518411"/>
              <a:chExt cx="5244002" cy="10354326"/>
            </a:xfrm>
          </p:grpSpPr>
          <p:pic>
            <p:nvPicPr>
              <p:cNvPr id="268" name="Google Shape;268;g37634400d83_0_532"/>
              <p:cNvPicPr preferRelativeResize="0"/>
              <p:nvPr/>
            </p:nvPicPr>
            <p:blipFill rotWithShape="1">
              <a:blip r:embed="rId3">
                <a:alphaModFix/>
              </a:blip>
              <a:srcRect b="0" l="0" r="0" t="0"/>
              <a:stretch/>
            </p:blipFill>
            <p:spPr>
              <a:xfrm>
                <a:off x="16823075" y="2518411"/>
                <a:ext cx="5244002" cy="10354326"/>
              </a:xfrm>
              <a:prstGeom prst="rect">
                <a:avLst/>
              </a:prstGeom>
              <a:noFill/>
              <a:ln>
                <a:noFill/>
              </a:ln>
            </p:spPr>
          </p:pic>
          <p:pic>
            <p:nvPicPr>
              <p:cNvPr id="269" name="Google Shape;269;g37634400d83_0_532" title="登録申請_メールアドレス認証.png"/>
              <p:cNvPicPr preferRelativeResize="0"/>
              <p:nvPr/>
            </p:nvPicPr>
            <p:blipFill rotWithShape="1">
              <a:blip r:embed="rId4">
                <a:alphaModFix/>
              </a:blip>
              <a:srcRect b="106" l="0" r="0" t="-6773"/>
              <a:stretch/>
            </p:blipFill>
            <p:spPr>
              <a:xfrm>
                <a:off x="17209225" y="2830975"/>
                <a:ext cx="4493700" cy="9777300"/>
              </a:xfrm>
              <a:prstGeom prst="roundRect">
                <a:avLst>
                  <a:gd fmla="val 16387" name="adj"/>
                </a:avLst>
              </a:prstGeom>
              <a:noFill/>
              <a:ln>
                <a:noFill/>
              </a:ln>
            </p:spPr>
          </p:pic>
        </p:grpSp>
        <p:sp>
          <p:nvSpPr>
            <p:cNvPr id="270" name="Google Shape;270;g37634400d83_0_532"/>
            <p:cNvSpPr/>
            <p:nvPr/>
          </p:nvSpPr>
          <p:spPr>
            <a:xfrm>
              <a:off x="17818125" y="7602425"/>
              <a:ext cx="2457300" cy="390600"/>
            </a:xfrm>
            <a:prstGeom prst="rect">
              <a:avLst/>
            </a:prstGeom>
            <a:noFill/>
            <a:ln cap="flat" cmpd="sng" w="76200">
              <a:solidFill>
                <a:srgbClr val="70A4F4"/>
              </a:solidFill>
              <a:prstDash val="solid"/>
              <a:miter lim="400000"/>
              <a:headEnd len="sm" w="sm" type="none"/>
              <a:tailEnd len="sm" w="sm" type="none"/>
            </a:ln>
          </p:spPr>
          <p:txBody>
            <a:bodyPr anchorCtr="0" anchor="ctr" bIns="11050" lIns="11050" spcFirstLastPara="1" rIns="11050" wrap="square" tIns="11050">
              <a:noAutofit/>
            </a:bodyPr>
            <a:lstStyle/>
            <a:p>
              <a:pPr indent="0" lvl="0" marL="0" marR="0" rtl="0" algn="ctr">
                <a:lnSpc>
                  <a:spcPct val="100000"/>
                </a:lnSpc>
                <a:spcBef>
                  <a:spcPts val="0"/>
                </a:spcBef>
                <a:spcAft>
                  <a:spcPts val="0"/>
                </a:spcAft>
                <a:buClr>
                  <a:srgbClr val="FFFFFF"/>
                </a:buClr>
                <a:buSzPts val="1200"/>
                <a:buFont typeface="Arial"/>
                <a:buNone/>
              </a:pPr>
              <a:r>
                <a:t/>
              </a:r>
              <a:endParaRPr b="0" i="0" sz="1200" u="none" cap="none" strike="noStrike">
                <a:solidFill>
                  <a:srgbClr val="000000"/>
                </a:solidFill>
                <a:latin typeface="Arial"/>
                <a:ea typeface="Arial"/>
                <a:cs typeface="Arial"/>
                <a:sym typeface="Arial"/>
              </a:endParaRPr>
            </a:p>
          </p:txBody>
        </p:sp>
      </p:grpSp>
      <p:sp>
        <p:nvSpPr>
          <p:cNvPr id="271" name="Google Shape;271;g37634400d83_0_532"/>
          <p:cNvSpPr/>
          <p:nvPr/>
        </p:nvSpPr>
        <p:spPr>
          <a:xfrm>
            <a:off x="1610196" y="9509597"/>
            <a:ext cx="13910100" cy="2889000"/>
          </a:xfrm>
          <a:prstGeom prst="roundRect">
            <a:avLst>
              <a:gd fmla="val 6730" name="adj"/>
            </a:avLst>
          </a:prstGeom>
          <a:solidFill>
            <a:srgbClr val="FEF9E6"/>
          </a:solidFill>
          <a:ln>
            <a:noFill/>
          </a:ln>
        </p:spPr>
        <p:txBody>
          <a:bodyPr anchorCtr="0" anchor="ctr" bIns="27075" lIns="27075" spcFirstLastPara="1" rIns="27075" wrap="square" tIns="27075">
            <a:noAutofit/>
          </a:bodyPr>
          <a:lstStyle/>
          <a:p>
            <a:pPr indent="0" lvl="0" marL="0" marR="0" rtl="0" algn="ctr">
              <a:lnSpc>
                <a:spcPct val="100000"/>
              </a:lnSpc>
              <a:spcBef>
                <a:spcPts val="0"/>
              </a:spcBef>
              <a:spcAft>
                <a:spcPts val="0"/>
              </a:spcAft>
              <a:buClr>
                <a:srgbClr val="FFFFFF"/>
              </a:buClr>
              <a:buSzPts val="2600"/>
              <a:buFont typeface="Arial"/>
              <a:buNone/>
            </a:pPr>
            <a:r>
              <a:t/>
            </a:r>
            <a:endParaRPr b="0" i="0" sz="2600" u="none" cap="none" strike="noStrike">
              <a:solidFill>
                <a:srgbClr val="FFFFFF"/>
              </a:solidFill>
              <a:latin typeface="Arial"/>
              <a:ea typeface="Arial"/>
              <a:cs typeface="Arial"/>
              <a:sym typeface="Arial"/>
            </a:endParaRPr>
          </a:p>
        </p:txBody>
      </p:sp>
      <p:sp>
        <p:nvSpPr>
          <p:cNvPr id="272" name="Google Shape;272;g37634400d83_0_532"/>
          <p:cNvSpPr/>
          <p:nvPr/>
        </p:nvSpPr>
        <p:spPr>
          <a:xfrm>
            <a:off x="9669056" y="10127157"/>
            <a:ext cx="4907400" cy="1679400"/>
          </a:xfrm>
          <a:prstGeom prst="roundRect">
            <a:avLst>
              <a:gd fmla="val 8440" name="adj"/>
            </a:avLst>
          </a:prstGeom>
          <a:solidFill>
            <a:srgbClr val="FFFFFF"/>
          </a:solidFill>
          <a:ln>
            <a:noFill/>
          </a:ln>
        </p:spPr>
        <p:txBody>
          <a:bodyPr anchorCtr="0" anchor="ctr" bIns="27075" lIns="27075" spcFirstLastPara="1" rIns="27075" wrap="square" tIns="27075">
            <a:noAutofit/>
          </a:bodyPr>
          <a:lstStyle/>
          <a:p>
            <a:pPr indent="0" lvl="0" marL="0" marR="0" rtl="0" algn="ctr">
              <a:lnSpc>
                <a:spcPct val="100000"/>
              </a:lnSpc>
              <a:spcBef>
                <a:spcPts val="0"/>
              </a:spcBef>
              <a:spcAft>
                <a:spcPts val="0"/>
              </a:spcAft>
              <a:buClr>
                <a:srgbClr val="FFFFFF"/>
              </a:buClr>
              <a:buSzPts val="2600"/>
              <a:buFont typeface="Arial"/>
              <a:buNone/>
            </a:pPr>
            <a:r>
              <a:t/>
            </a:r>
            <a:endParaRPr b="0" i="0" sz="2600" u="none" cap="none" strike="noStrike">
              <a:solidFill>
                <a:srgbClr val="FFFFFF"/>
              </a:solidFill>
              <a:latin typeface="Arial"/>
              <a:ea typeface="Arial"/>
              <a:cs typeface="Arial"/>
              <a:sym typeface="Arial"/>
            </a:endParaRPr>
          </a:p>
        </p:txBody>
      </p:sp>
      <p:sp>
        <p:nvSpPr>
          <p:cNvPr id="273" name="Google Shape;273;g37634400d83_0_532"/>
          <p:cNvSpPr/>
          <p:nvPr/>
        </p:nvSpPr>
        <p:spPr>
          <a:xfrm>
            <a:off x="1610196" y="4742662"/>
            <a:ext cx="13910100" cy="4357800"/>
          </a:xfrm>
          <a:prstGeom prst="roundRect">
            <a:avLst>
              <a:gd fmla="val 4462" name="adj"/>
            </a:avLst>
          </a:prstGeom>
          <a:solidFill>
            <a:srgbClr val="EFF6FF"/>
          </a:solidFill>
          <a:ln>
            <a:noFill/>
          </a:ln>
        </p:spPr>
        <p:txBody>
          <a:bodyPr anchorCtr="0" anchor="ctr" bIns="27075" lIns="27075" spcFirstLastPara="1" rIns="27075" wrap="square" tIns="27075">
            <a:noAutofit/>
          </a:bodyPr>
          <a:lstStyle/>
          <a:p>
            <a:pPr indent="0" lvl="0" marL="0" marR="0" rtl="0" algn="ctr">
              <a:lnSpc>
                <a:spcPct val="100000"/>
              </a:lnSpc>
              <a:spcBef>
                <a:spcPts val="0"/>
              </a:spcBef>
              <a:spcAft>
                <a:spcPts val="0"/>
              </a:spcAft>
              <a:buClr>
                <a:srgbClr val="FFFFFF"/>
              </a:buClr>
              <a:buSzPts val="2600"/>
              <a:buFont typeface="Arial"/>
              <a:buNone/>
            </a:pPr>
            <a:r>
              <a:t/>
            </a:r>
            <a:endParaRPr b="0" i="0" sz="2600" u="none" cap="none" strike="noStrike">
              <a:solidFill>
                <a:srgbClr val="FFFFFF"/>
              </a:solidFill>
              <a:latin typeface="Arial"/>
              <a:ea typeface="Arial"/>
              <a:cs typeface="Arial"/>
              <a:sym typeface="Arial"/>
            </a:endParaRPr>
          </a:p>
        </p:txBody>
      </p:sp>
      <p:sp>
        <p:nvSpPr>
          <p:cNvPr id="274" name="Google Shape;274;g37634400d83_0_532"/>
          <p:cNvSpPr txBox="1"/>
          <p:nvPr>
            <p:ph idx="12" type="sldNum"/>
          </p:nvPr>
        </p:nvSpPr>
        <p:spPr>
          <a:xfrm>
            <a:off x="23536405" y="13077825"/>
            <a:ext cx="593700" cy="390600"/>
          </a:xfrm>
          <a:prstGeom prst="rect">
            <a:avLst/>
          </a:prstGeom>
          <a:noFill/>
          <a:ln>
            <a:noFill/>
          </a:ln>
        </p:spPr>
        <p:txBody>
          <a:bodyPr anchorCtr="0" anchor="t" bIns="71425" lIns="71425" spcFirstLastPara="1" rIns="71425" wrap="square" tIns="71425">
            <a:spAutoFit/>
          </a:bodyPr>
          <a:lstStyle/>
          <a:p>
            <a:pPr indent="0" lvl="0" marL="0" rtl="0" algn="r">
              <a:spcBef>
                <a:spcPts val="0"/>
              </a:spcBef>
              <a:spcAft>
                <a:spcPts val="0"/>
              </a:spcAft>
              <a:buClr>
                <a:srgbClr val="3E3B3A"/>
              </a:buClr>
              <a:buSzPts val="1600"/>
              <a:buFont typeface="Avenir"/>
              <a:buNone/>
            </a:pPr>
            <a:fld id="{00000000-1234-1234-1234-123412341234}" type="slidenum">
              <a:rPr lang="en-US"/>
              <a:t>‹#›</a:t>
            </a:fld>
            <a:endParaRPr/>
          </a:p>
        </p:txBody>
      </p:sp>
      <p:sp>
        <p:nvSpPr>
          <p:cNvPr id="275" name="Google Shape;275;g37634400d83_0_532"/>
          <p:cNvSpPr txBox="1"/>
          <p:nvPr>
            <p:ph type="title"/>
          </p:nvPr>
        </p:nvSpPr>
        <p:spPr>
          <a:xfrm>
            <a:off x="254000" y="0"/>
            <a:ext cx="21581700" cy="1143000"/>
          </a:xfrm>
          <a:prstGeom prst="rect">
            <a:avLst/>
          </a:prstGeom>
          <a:noFill/>
          <a:ln>
            <a:noFill/>
          </a:ln>
        </p:spPr>
        <p:txBody>
          <a:bodyPr anchorCtr="0" anchor="ctr" bIns="71425" lIns="71425" spcFirstLastPara="1" rIns="71425" wrap="square" tIns="71425">
            <a:normAutofit/>
          </a:bodyPr>
          <a:lstStyle/>
          <a:p>
            <a:pPr indent="508000" lvl="0" marL="0" marR="0" rtl="0" algn="l">
              <a:lnSpc>
                <a:spcPct val="100000"/>
              </a:lnSpc>
              <a:spcBef>
                <a:spcPts val="0"/>
              </a:spcBef>
              <a:spcAft>
                <a:spcPts val="0"/>
              </a:spcAft>
              <a:buClr>
                <a:srgbClr val="FFFFFF"/>
              </a:buClr>
              <a:buSzPts val="4200"/>
              <a:buFont typeface="Arial"/>
              <a:buNone/>
            </a:pPr>
            <a:r>
              <a:rPr lang="en-US" sz="4200"/>
              <a:t>メールアドレス認証を確認する</a:t>
            </a:r>
            <a:endParaRPr/>
          </a:p>
        </p:txBody>
      </p:sp>
      <p:sp>
        <p:nvSpPr>
          <p:cNvPr id="276" name="Google Shape;276;g37634400d83_0_532"/>
          <p:cNvSpPr txBox="1"/>
          <p:nvPr/>
        </p:nvSpPr>
        <p:spPr>
          <a:xfrm>
            <a:off x="1666275" y="2161200"/>
            <a:ext cx="13425000" cy="18675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800"/>
              </a:spcBef>
              <a:spcAft>
                <a:spcPts val="0"/>
              </a:spcAft>
              <a:buClr>
                <a:srgbClr val="000000"/>
              </a:buClr>
              <a:buSzPts val="3600"/>
              <a:buFont typeface="Arial"/>
              <a:buNone/>
            </a:pPr>
            <a:r>
              <a:rPr b="0" i="0" lang="en-US" sz="3600" u="none" cap="none" strike="noStrike">
                <a:solidFill>
                  <a:srgbClr val="334155"/>
                </a:solidFill>
                <a:latin typeface="Arial"/>
                <a:ea typeface="Arial"/>
                <a:cs typeface="Arial"/>
                <a:sym typeface="Arial"/>
              </a:rPr>
              <a:t>入力したメールアドレス宛にメールが届きます。</a:t>
            </a:r>
            <a:endParaRPr b="0" i="0" sz="3600" u="none" cap="none" strike="noStrike">
              <a:solidFill>
                <a:srgbClr val="334155"/>
              </a:solidFill>
              <a:latin typeface="Arial"/>
              <a:ea typeface="Arial"/>
              <a:cs typeface="Arial"/>
              <a:sym typeface="Arial"/>
            </a:endParaRPr>
          </a:p>
          <a:p>
            <a:pPr indent="0" lvl="0" marL="0" marR="0" rtl="0" algn="l">
              <a:lnSpc>
                <a:spcPct val="100000"/>
              </a:lnSpc>
              <a:spcBef>
                <a:spcPts val="800"/>
              </a:spcBef>
              <a:spcAft>
                <a:spcPts val="0"/>
              </a:spcAft>
              <a:buClr>
                <a:srgbClr val="000000"/>
              </a:buClr>
              <a:buSzPts val="3600"/>
              <a:buFont typeface="Arial"/>
              <a:buNone/>
            </a:pPr>
            <a:r>
              <a:rPr b="0" i="0" lang="en-US" sz="3600" u="none" cap="none" strike="noStrike">
                <a:solidFill>
                  <a:srgbClr val="334155"/>
                </a:solidFill>
                <a:latin typeface="Arial"/>
                <a:ea typeface="Arial"/>
                <a:cs typeface="Arial"/>
                <a:sym typeface="Arial"/>
              </a:rPr>
              <a:t>本文内に表示されている「TUNAGへの登録申請を実行する」をクリックしてください。</a:t>
            </a:r>
            <a:endParaRPr b="0" i="0" sz="3600" u="none" cap="none" strike="noStrike">
              <a:solidFill>
                <a:srgbClr val="334155"/>
              </a:solidFill>
              <a:latin typeface="Arial"/>
              <a:ea typeface="Arial"/>
              <a:cs typeface="Arial"/>
              <a:sym typeface="Arial"/>
            </a:endParaRPr>
          </a:p>
        </p:txBody>
      </p:sp>
      <p:sp>
        <p:nvSpPr>
          <p:cNvPr id="277" name="Google Shape;277;g37634400d83_0_532"/>
          <p:cNvSpPr txBox="1"/>
          <p:nvPr/>
        </p:nvSpPr>
        <p:spPr>
          <a:xfrm>
            <a:off x="2592397" y="6149147"/>
            <a:ext cx="10922700" cy="502800"/>
          </a:xfrm>
          <a:prstGeom prst="rect">
            <a:avLst/>
          </a:prstGeom>
          <a:noFill/>
          <a:ln>
            <a:noFill/>
          </a:ln>
        </p:spPr>
        <p:txBody>
          <a:bodyPr anchorCtr="0" anchor="ctr" bIns="50800" lIns="50800" spcFirstLastPara="1" rIns="50800" wrap="square" tIns="50800">
            <a:spAutoFit/>
          </a:bodyPr>
          <a:lstStyle/>
          <a:p>
            <a:pPr indent="0" lvl="0" marL="0" marR="0" rtl="0" algn="l">
              <a:lnSpc>
                <a:spcPct val="120000"/>
              </a:lnSpc>
              <a:spcBef>
                <a:spcPts val="0"/>
              </a:spcBef>
              <a:spcAft>
                <a:spcPts val="0"/>
              </a:spcAft>
              <a:buClr>
                <a:srgbClr val="424342"/>
              </a:buClr>
              <a:buSzPts val="2600"/>
              <a:buFont typeface="Arial"/>
              <a:buNone/>
            </a:pPr>
            <a:r>
              <a:rPr b="0" i="0" lang="en-US" sz="2600" u="none" cap="none" strike="noStrike">
                <a:solidFill>
                  <a:srgbClr val="424342"/>
                </a:solidFill>
                <a:latin typeface="Arial"/>
                <a:ea typeface="Arial"/>
                <a:cs typeface="Arial"/>
                <a:sym typeface="Arial"/>
              </a:rPr>
              <a:t>リンクテキストは「TUNAGへの登録申請を実行する」です。</a:t>
            </a:r>
            <a:endParaRPr b="0" i="0" sz="1400" u="none" cap="none" strike="noStrike">
              <a:solidFill>
                <a:srgbClr val="000000"/>
              </a:solidFill>
              <a:latin typeface="Arial"/>
              <a:ea typeface="Arial"/>
              <a:cs typeface="Arial"/>
              <a:sym typeface="Arial"/>
            </a:endParaRPr>
          </a:p>
        </p:txBody>
      </p:sp>
      <p:sp>
        <p:nvSpPr>
          <p:cNvPr id="278" name="Google Shape;278;g37634400d83_0_532"/>
          <p:cNvSpPr txBox="1"/>
          <p:nvPr/>
        </p:nvSpPr>
        <p:spPr>
          <a:xfrm>
            <a:off x="2159297" y="5373450"/>
            <a:ext cx="11165400" cy="595200"/>
          </a:xfrm>
          <a:prstGeom prst="rect">
            <a:avLst/>
          </a:prstGeom>
          <a:noFill/>
          <a:ln>
            <a:noFill/>
          </a:ln>
        </p:spPr>
        <p:txBody>
          <a:bodyPr anchorCtr="0" anchor="ctr" bIns="50800" lIns="50800" spcFirstLastPara="1" rIns="50800" wrap="square" tIns="50800">
            <a:spAutoFit/>
          </a:bodyPr>
          <a:lstStyle/>
          <a:p>
            <a:pPr indent="-406400" lvl="0" marL="406400" marR="0" rtl="0" algn="l">
              <a:lnSpc>
                <a:spcPct val="100000"/>
              </a:lnSpc>
              <a:spcBef>
                <a:spcPts val="0"/>
              </a:spcBef>
              <a:spcAft>
                <a:spcPts val="0"/>
              </a:spcAft>
              <a:buClr>
                <a:srgbClr val="334155"/>
              </a:buClr>
              <a:buSzPts val="3200"/>
              <a:buFont typeface="Arial"/>
              <a:buChar char="•"/>
            </a:pPr>
            <a:r>
              <a:rPr b="0" i="0" lang="en-US" sz="3200" u="none" cap="none" strike="noStrike">
                <a:solidFill>
                  <a:srgbClr val="334155"/>
                </a:solidFill>
                <a:latin typeface="Arial"/>
                <a:ea typeface="Arial"/>
                <a:cs typeface="Arial"/>
                <a:sym typeface="Arial"/>
              </a:rPr>
              <a:t>左のメールの画面中央のURLをクリックする</a:t>
            </a:r>
            <a:endParaRPr b="0" i="0" sz="1400" u="none" cap="none" strike="noStrike">
              <a:solidFill>
                <a:srgbClr val="000000"/>
              </a:solidFill>
              <a:latin typeface="Arial"/>
              <a:ea typeface="Arial"/>
              <a:cs typeface="Arial"/>
              <a:sym typeface="Arial"/>
            </a:endParaRPr>
          </a:p>
        </p:txBody>
      </p:sp>
      <p:sp>
        <p:nvSpPr>
          <p:cNvPr id="279" name="Google Shape;279;g37634400d83_0_532"/>
          <p:cNvSpPr/>
          <p:nvPr/>
        </p:nvSpPr>
        <p:spPr>
          <a:xfrm>
            <a:off x="2377337" y="10101436"/>
            <a:ext cx="507978" cy="507978"/>
          </a:xfrm>
          <a:custGeom>
            <a:rect b="b" l="l" r="r" t="t"/>
            <a:pathLst>
              <a:path extrusionOk="0" h="21600" w="21600">
                <a:moveTo>
                  <a:pt x="10799" y="0"/>
                </a:moveTo>
                <a:cubicBezTo>
                  <a:pt x="4834" y="0"/>
                  <a:pt x="0" y="4836"/>
                  <a:pt x="0" y="10801"/>
                </a:cubicBezTo>
                <a:cubicBezTo>
                  <a:pt x="0" y="16765"/>
                  <a:pt x="4835" y="21600"/>
                  <a:pt x="10799" y="21600"/>
                </a:cubicBezTo>
                <a:cubicBezTo>
                  <a:pt x="16764" y="21600"/>
                  <a:pt x="21600" y="16765"/>
                  <a:pt x="21600" y="10801"/>
                </a:cubicBezTo>
                <a:cubicBezTo>
                  <a:pt x="21600" y="4836"/>
                  <a:pt x="16764" y="0"/>
                  <a:pt x="10799" y="0"/>
                </a:cubicBezTo>
                <a:close/>
                <a:moveTo>
                  <a:pt x="16449" y="5521"/>
                </a:moveTo>
                <a:cubicBezTo>
                  <a:pt x="16477" y="5521"/>
                  <a:pt x="16505" y="5532"/>
                  <a:pt x="16527" y="5553"/>
                </a:cubicBezTo>
                <a:lnTo>
                  <a:pt x="18129" y="7155"/>
                </a:lnTo>
                <a:cubicBezTo>
                  <a:pt x="18150" y="7177"/>
                  <a:pt x="18161" y="7205"/>
                  <a:pt x="18161" y="7233"/>
                </a:cubicBezTo>
                <a:cubicBezTo>
                  <a:pt x="18161" y="7261"/>
                  <a:pt x="18150" y="7290"/>
                  <a:pt x="18129" y="7311"/>
                </a:cubicBezTo>
                <a:lnTo>
                  <a:pt x="8340" y="17100"/>
                </a:lnTo>
                <a:cubicBezTo>
                  <a:pt x="8319" y="17121"/>
                  <a:pt x="8291" y="17132"/>
                  <a:pt x="8262" y="17132"/>
                </a:cubicBezTo>
                <a:cubicBezTo>
                  <a:pt x="8234" y="17132"/>
                  <a:pt x="8206" y="17121"/>
                  <a:pt x="8185" y="17100"/>
                </a:cubicBezTo>
                <a:lnTo>
                  <a:pt x="7693" y="16608"/>
                </a:lnTo>
                <a:lnTo>
                  <a:pt x="6505" y="15420"/>
                </a:lnTo>
                <a:lnTo>
                  <a:pt x="3062" y="11977"/>
                </a:lnTo>
                <a:cubicBezTo>
                  <a:pt x="3041" y="11956"/>
                  <a:pt x="3030" y="11928"/>
                  <a:pt x="3030" y="11900"/>
                </a:cubicBezTo>
                <a:cubicBezTo>
                  <a:pt x="3030" y="11872"/>
                  <a:pt x="3041" y="11845"/>
                  <a:pt x="3062" y="11823"/>
                </a:cubicBezTo>
                <a:lnTo>
                  <a:pt x="4664" y="10221"/>
                </a:lnTo>
                <a:cubicBezTo>
                  <a:pt x="4686" y="10200"/>
                  <a:pt x="4714" y="10189"/>
                  <a:pt x="4742" y="10189"/>
                </a:cubicBezTo>
                <a:cubicBezTo>
                  <a:pt x="4770" y="10189"/>
                  <a:pt x="4799" y="10200"/>
                  <a:pt x="4820" y="10221"/>
                </a:cubicBezTo>
                <a:lnTo>
                  <a:pt x="8185" y="13586"/>
                </a:lnTo>
                <a:cubicBezTo>
                  <a:pt x="8206" y="13607"/>
                  <a:pt x="8234" y="13618"/>
                  <a:pt x="8262" y="13618"/>
                </a:cubicBezTo>
                <a:cubicBezTo>
                  <a:pt x="8291" y="13618"/>
                  <a:pt x="8319" y="13607"/>
                  <a:pt x="8340" y="13586"/>
                </a:cubicBezTo>
                <a:lnTo>
                  <a:pt x="16373" y="5553"/>
                </a:lnTo>
                <a:cubicBezTo>
                  <a:pt x="16394" y="5532"/>
                  <a:pt x="16421" y="5521"/>
                  <a:pt x="16449" y="5521"/>
                </a:cubicBezTo>
                <a:close/>
              </a:path>
            </a:pathLst>
          </a:custGeom>
          <a:solidFill>
            <a:srgbClr val="FA9102"/>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200"/>
              <a:buFont typeface="Arial"/>
              <a:buNone/>
            </a:pPr>
            <a:r>
              <a:t/>
            </a:r>
            <a:endParaRPr b="0" i="0" sz="3200" u="none" cap="none" strike="noStrike">
              <a:solidFill>
                <a:srgbClr val="FFFFFF"/>
              </a:solidFill>
              <a:latin typeface="Arial"/>
              <a:ea typeface="Arial"/>
              <a:cs typeface="Arial"/>
              <a:sym typeface="Arial"/>
            </a:endParaRPr>
          </a:p>
        </p:txBody>
      </p:sp>
      <p:sp>
        <p:nvSpPr>
          <p:cNvPr id="280" name="Google Shape;280;g37634400d83_0_532"/>
          <p:cNvSpPr txBox="1"/>
          <p:nvPr/>
        </p:nvSpPr>
        <p:spPr>
          <a:xfrm>
            <a:off x="2592397" y="7924203"/>
            <a:ext cx="10922700" cy="983100"/>
          </a:xfrm>
          <a:prstGeom prst="rect">
            <a:avLst/>
          </a:prstGeom>
          <a:noFill/>
          <a:ln>
            <a:noFill/>
          </a:ln>
        </p:spPr>
        <p:txBody>
          <a:bodyPr anchorCtr="0" anchor="ctr" bIns="50800" lIns="50800" spcFirstLastPara="1" rIns="50800" wrap="square" tIns="50800">
            <a:spAutoFit/>
          </a:bodyPr>
          <a:lstStyle/>
          <a:p>
            <a:pPr indent="0" lvl="0" marL="0" marR="0" rtl="0" algn="l">
              <a:lnSpc>
                <a:spcPct val="120000"/>
              </a:lnSpc>
              <a:spcBef>
                <a:spcPts val="0"/>
              </a:spcBef>
              <a:spcAft>
                <a:spcPts val="0"/>
              </a:spcAft>
              <a:buClr>
                <a:srgbClr val="000000"/>
              </a:buClr>
              <a:buSzPts val="2600"/>
              <a:buFont typeface="Arial"/>
              <a:buNone/>
            </a:pPr>
            <a:r>
              <a:rPr b="0" i="0" lang="en-US" sz="2600" u="none" cap="none" strike="noStrike">
                <a:solidFill>
                  <a:srgbClr val="424342"/>
                </a:solidFill>
                <a:latin typeface="Arial"/>
                <a:ea typeface="Arial"/>
                <a:cs typeface="Arial"/>
                <a:sym typeface="Arial"/>
              </a:rPr>
              <a:t>管理者が登録申請を承認すると、登録が完了したメールが届きます。</a:t>
            </a:r>
            <a:endParaRPr b="0" i="0" sz="2600" u="none" cap="none" strike="noStrike">
              <a:solidFill>
                <a:srgbClr val="424342"/>
              </a:solidFill>
              <a:latin typeface="Arial"/>
              <a:ea typeface="Arial"/>
              <a:cs typeface="Arial"/>
              <a:sym typeface="Arial"/>
            </a:endParaRPr>
          </a:p>
          <a:p>
            <a:pPr indent="0" lvl="0" marL="0" marR="0" rtl="0" algn="l">
              <a:lnSpc>
                <a:spcPct val="120000"/>
              </a:lnSpc>
              <a:spcBef>
                <a:spcPts val="0"/>
              </a:spcBef>
              <a:spcAft>
                <a:spcPts val="0"/>
              </a:spcAft>
              <a:buClr>
                <a:srgbClr val="000000"/>
              </a:buClr>
              <a:buSzPts val="2600"/>
              <a:buFont typeface="Arial"/>
              <a:buNone/>
            </a:pPr>
            <a:r>
              <a:rPr b="0" i="0" lang="en-US" sz="2600" u="none" cap="none" strike="noStrike">
                <a:solidFill>
                  <a:srgbClr val="424342"/>
                </a:solidFill>
                <a:latin typeface="Arial"/>
                <a:ea typeface="Arial"/>
                <a:cs typeface="Arial"/>
                <a:sym typeface="Arial"/>
              </a:rPr>
              <a:t>しばらくお待ち下さい。</a:t>
            </a:r>
            <a:endParaRPr b="0" i="0" sz="2600" u="none" cap="none" strike="noStrike">
              <a:solidFill>
                <a:srgbClr val="424342"/>
              </a:solidFill>
              <a:latin typeface="Arial"/>
              <a:ea typeface="Arial"/>
              <a:cs typeface="Arial"/>
              <a:sym typeface="Arial"/>
            </a:endParaRPr>
          </a:p>
        </p:txBody>
      </p:sp>
      <p:sp>
        <p:nvSpPr>
          <p:cNvPr id="281" name="Google Shape;281;g37634400d83_0_532"/>
          <p:cNvSpPr txBox="1"/>
          <p:nvPr/>
        </p:nvSpPr>
        <p:spPr>
          <a:xfrm>
            <a:off x="2159292" y="7148493"/>
            <a:ext cx="6232200" cy="595200"/>
          </a:xfrm>
          <a:prstGeom prst="rect">
            <a:avLst/>
          </a:prstGeom>
          <a:noFill/>
          <a:ln>
            <a:noFill/>
          </a:ln>
        </p:spPr>
        <p:txBody>
          <a:bodyPr anchorCtr="0" anchor="ctr" bIns="50800" lIns="50800" spcFirstLastPara="1" rIns="50800" wrap="square" tIns="50800">
            <a:spAutoFit/>
          </a:bodyPr>
          <a:lstStyle/>
          <a:p>
            <a:pPr indent="-406400" lvl="0" marL="406400" marR="0" rtl="0" algn="l">
              <a:lnSpc>
                <a:spcPct val="100000"/>
              </a:lnSpc>
              <a:spcBef>
                <a:spcPts val="0"/>
              </a:spcBef>
              <a:spcAft>
                <a:spcPts val="0"/>
              </a:spcAft>
              <a:buClr>
                <a:srgbClr val="334155"/>
              </a:buClr>
              <a:buSzPts val="3200"/>
              <a:buFont typeface="Arial"/>
              <a:buChar char="•"/>
            </a:pPr>
            <a:r>
              <a:rPr b="0" i="0" lang="en-US" sz="3200" u="none" cap="none" strike="noStrike">
                <a:solidFill>
                  <a:srgbClr val="334155"/>
                </a:solidFill>
                <a:latin typeface="Arial"/>
                <a:ea typeface="Arial"/>
                <a:cs typeface="Arial"/>
                <a:sym typeface="Arial"/>
              </a:rPr>
              <a:t>管理者の承認をお待ち下さい！</a:t>
            </a:r>
            <a:endParaRPr b="0" i="0" sz="3200" u="none" cap="none" strike="noStrike">
              <a:solidFill>
                <a:srgbClr val="334155"/>
              </a:solidFill>
              <a:latin typeface="Arial"/>
              <a:ea typeface="Arial"/>
              <a:cs typeface="Arial"/>
              <a:sym typeface="Arial"/>
            </a:endParaRPr>
          </a:p>
        </p:txBody>
      </p:sp>
      <p:sp>
        <p:nvSpPr>
          <p:cNvPr id="282" name="Google Shape;282;g37634400d83_0_532"/>
          <p:cNvSpPr txBox="1"/>
          <p:nvPr/>
        </p:nvSpPr>
        <p:spPr>
          <a:xfrm>
            <a:off x="3089320" y="10101436"/>
            <a:ext cx="5631900" cy="5952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FA9102"/>
              </a:buClr>
              <a:buSzPts val="3200"/>
              <a:buFont typeface="Arial"/>
              <a:buNone/>
            </a:pPr>
            <a:r>
              <a:rPr b="0" i="0" lang="en-US" sz="3200" u="none" cap="none" strike="noStrike">
                <a:solidFill>
                  <a:srgbClr val="FA9102"/>
                </a:solidFill>
                <a:latin typeface="Arial"/>
                <a:ea typeface="Arial"/>
                <a:cs typeface="Arial"/>
                <a:sym typeface="Arial"/>
              </a:rPr>
              <a:t>メールが届かない方はCHECK</a:t>
            </a:r>
            <a:endParaRPr b="0" i="0" sz="1400" u="none" cap="none" strike="noStrike">
              <a:solidFill>
                <a:srgbClr val="000000"/>
              </a:solidFill>
              <a:latin typeface="Arial"/>
              <a:ea typeface="Arial"/>
              <a:cs typeface="Arial"/>
              <a:sym typeface="Arial"/>
            </a:endParaRPr>
          </a:p>
        </p:txBody>
      </p:sp>
      <p:sp>
        <p:nvSpPr>
          <p:cNvPr id="283" name="Google Shape;283;g37634400d83_0_532"/>
          <p:cNvSpPr txBox="1"/>
          <p:nvPr/>
        </p:nvSpPr>
        <p:spPr>
          <a:xfrm>
            <a:off x="2393210" y="10907267"/>
            <a:ext cx="6504600" cy="9030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424342"/>
              </a:buClr>
              <a:buSzPts val="2600"/>
              <a:buFont typeface="Arial"/>
              <a:buNone/>
            </a:pPr>
            <a:r>
              <a:rPr b="0" i="0" lang="en-US" sz="2600" u="none" cap="none" strike="noStrike">
                <a:solidFill>
                  <a:srgbClr val="424342"/>
                </a:solidFill>
                <a:latin typeface="Arial"/>
                <a:ea typeface="Arial"/>
                <a:cs typeface="Arial"/>
                <a:sym typeface="Arial"/>
              </a:rPr>
              <a:t>迷惑メールフォルダに入っていませんか？</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424342"/>
              </a:buClr>
              <a:buSzPts val="2600"/>
              <a:buFont typeface="Arial"/>
              <a:buNone/>
            </a:pPr>
            <a:r>
              <a:rPr b="0" i="0" lang="en-US" sz="2600" u="none" cap="none" strike="noStrike">
                <a:solidFill>
                  <a:srgbClr val="424342"/>
                </a:solidFill>
                <a:latin typeface="Arial"/>
                <a:ea typeface="Arial"/>
                <a:cs typeface="Arial"/>
                <a:sym typeface="Arial"/>
              </a:rPr>
              <a:t>右記のドメイン設定をお願いします。</a:t>
            </a:r>
            <a:endParaRPr b="0" i="0" sz="1400" u="none" cap="none" strike="noStrike">
              <a:solidFill>
                <a:srgbClr val="000000"/>
              </a:solidFill>
              <a:latin typeface="Arial"/>
              <a:ea typeface="Arial"/>
              <a:cs typeface="Arial"/>
              <a:sym typeface="Arial"/>
            </a:endParaRPr>
          </a:p>
        </p:txBody>
      </p:sp>
      <p:grpSp>
        <p:nvGrpSpPr>
          <p:cNvPr id="284" name="Google Shape;284;g37634400d83_0_532"/>
          <p:cNvGrpSpPr/>
          <p:nvPr/>
        </p:nvGrpSpPr>
        <p:grpSpPr>
          <a:xfrm>
            <a:off x="5495998" y="5124750"/>
            <a:ext cx="13392000" cy="3466500"/>
            <a:chOff x="-1" y="-1"/>
            <a:chExt cx="13392000" cy="3466500"/>
          </a:xfrm>
        </p:grpSpPr>
        <p:sp>
          <p:nvSpPr>
            <p:cNvPr id="285" name="Google Shape;285;g37634400d83_0_532"/>
            <p:cNvSpPr/>
            <p:nvPr/>
          </p:nvSpPr>
          <p:spPr>
            <a:xfrm>
              <a:off x="-1" y="-1"/>
              <a:ext cx="13392000" cy="3466500"/>
            </a:xfrm>
            <a:prstGeom prst="rect">
              <a:avLst/>
            </a:prstGeom>
            <a:solidFill>
              <a:srgbClr val="F5D227">
                <a:alpha val="40000"/>
              </a:srgbClr>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C82506"/>
                </a:buClr>
                <a:buSzPts val="3600"/>
                <a:buFont typeface="Arial"/>
                <a:buNone/>
              </a:pPr>
              <a:r>
                <a:t/>
              </a:r>
              <a:endParaRPr b="1" i="0" sz="3600" u="none" cap="none" strike="noStrike">
                <a:solidFill>
                  <a:srgbClr val="C82506"/>
                </a:solidFill>
                <a:latin typeface="Arial"/>
                <a:ea typeface="Arial"/>
                <a:cs typeface="Arial"/>
                <a:sym typeface="Arial"/>
              </a:endParaRPr>
            </a:p>
          </p:txBody>
        </p:sp>
        <p:sp>
          <p:nvSpPr>
            <p:cNvPr id="286" name="Google Shape;286;g37634400d83_0_532"/>
            <p:cNvSpPr txBox="1"/>
            <p:nvPr/>
          </p:nvSpPr>
          <p:spPr>
            <a:xfrm>
              <a:off x="-1" y="1458066"/>
              <a:ext cx="13392000" cy="648000"/>
            </a:xfrm>
            <a:prstGeom prst="rect">
              <a:avLst/>
            </a:prstGeom>
            <a:noFill/>
            <a:ln>
              <a:noFill/>
            </a:ln>
          </p:spPr>
          <p:txBody>
            <a:bodyPr anchorCtr="0" anchor="ctr" bIns="46525" lIns="46525" spcFirstLastPara="1" rIns="46525" wrap="square" tIns="46525">
              <a:spAutoFit/>
            </a:bodyPr>
            <a:lstStyle/>
            <a:p>
              <a:pPr indent="0" lvl="0" marL="0" marR="0" rtl="0" algn="ctr">
                <a:lnSpc>
                  <a:spcPct val="100000"/>
                </a:lnSpc>
                <a:spcBef>
                  <a:spcPts val="0"/>
                </a:spcBef>
                <a:spcAft>
                  <a:spcPts val="0"/>
                </a:spcAft>
                <a:buClr>
                  <a:srgbClr val="C82506"/>
                </a:buClr>
                <a:buSzPts val="3600"/>
                <a:buFont typeface="Arial"/>
                <a:buNone/>
              </a:pPr>
              <a:r>
                <a:rPr b="0" i="0" lang="en-US" sz="3600" u="none" cap="none" strike="noStrike">
                  <a:solidFill>
                    <a:srgbClr val="C82506"/>
                  </a:solidFill>
                  <a:latin typeface="Arial"/>
                  <a:ea typeface="Arial"/>
                  <a:cs typeface="Arial"/>
                  <a:sym typeface="Arial"/>
                </a:rPr>
                <a:t>CASE2.登録申請バージョン</a:t>
              </a:r>
              <a:endParaRPr b="0" i="0" sz="1400" u="none" cap="none" strike="noStrike">
                <a:solidFill>
                  <a:srgbClr val="000000"/>
                </a:solidFill>
                <a:latin typeface="Arial"/>
                <a:ea typeface="Arial"/>
                <a:cs typeface="Arial"/>
                <a:sym typeface="Arial"/>
              </a:endParaRPr>
            </a:p>
          </p:txBody>
        </p:sp>
      </p:grpSp>
      <p:sp>
        <p:nvSpPr>
          <p:cNvPr id="287" name="Google Shape;287;g37634400d83_0_532"/>
          <p:cNvSpPr txBox="1"/>
          <p:nvPr/>
        </p:nvSpPr>
        <p:spPr>
          <a:xfrm>
            <a:off x="10894092" y="10684688"/>
            <a:ext cx="2457300" cy="5643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424342"/>
              </a:buClr>
              <a:buSzPts val="3000"/>
              <a:buFont typeface="Arial"/>
              <a:buNone/>
            </a:pPr>
            <a:r>
              <a:rPr b="0" i="0" lang="en-US" sz="3000" u="none" cap="none" strike="noStrike">
                <a:solidFill>
                  <a:srgbClr val="424342"/>
                </a:solidFill>
                <a:latin typeface="Arial"/>
                <a:ea typeface="Arial"/>
                <a:cs typeface="Arial"/>
                <a:sym typeface="Arial"/>
              </a:rPr>
              <a:t>@tunag.jp</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1" name="Shape 291"/>
        <p:cNvGrpSpPr/>
        <p:nvPr/>
      </p:nvGrpSpPr>
      <p:grpSpPr>
        <a:xfrm>
          <a:off x="0" y="0"/>
          <a:ext cx="0" cy="0"/>
          <a:chOff x="0" y="0"/>
          <a:chExt cx="0" cy="0"/>
        </a:xfrm>
      </p:grpSpPr>
      <p:pic>
        <p:nvPicPr>
          <p:cNvPr id="292" name="Google Shape;292;g37634400d83_0_429"/>
          <p:cNvPicPr preferRelativeResize="0"/>
          <p:nvPr/>
        </p:nvPicPr>
        <p:blipFill rotWithShape="1">
          <a:blip r:embed="rId3">
            <a:alphaModFix/>
          </a:blip>
          <a:srcRect b="0" l="0" r="0" t="0"/>
          <a:stretch/>
        </p:blipFill>
        <p:spPr>
          <a:xfrm>
            <a:off x="17377300" y="2403400"/>
            <a:ext cx="5302250" cy="10431323"/>
          </a:xfrm>
          <a:prstGeom prst="rect">
            <a:avLst/>
          </a:prstGeom>
          <a:noFill/>
          <a:ln>
            <a:noFill/>
          </a:ln>
        </p:spPr>
      </p:pic>
      <p:sp>
        <p:nvSpPr>
          <p:cNvPr id="293" name="Google Shape;293;g37634400d83_0_429"/>
          <p:cNvSpPr/>
          <p:nvPr/>
        </p:nvSpPr>
        <p:spPr>
          <a:xfrm>
            <a:off x="1610196" y="9509597"/>
            <a:ext cx="13910100" cy="3490500"/>
          </a:xfrm>
          <a:prstGeom prst="roundRect">
            <a:avLst>
              <a:gd fmla="val 5571" name="adj"/>
            </a:avLst>
          </a:prstGeom>
          <a:solidFill>
            <a:srgbClr val="FEF9E6"/>
          </a:solidFill>
          <a:ln>
            <a:noFill/>
          </a:ln>
        </p:spPr>
        <p:txBody>
          <a:bodyPr anchorCtr="0" anchor="ctr" bIns="27075" lIns="27075" spcFirstLastPara="1" rIns="27075" wrap="square" tIns="27075">
            <a:noAutofit/>
          </a:bodyPr>
          <a:lstStyle/>
          <a:p>
            <a:pPr indent="0" lvl="0" marL="0" marR="0" rtl="0" algn="ctr">
              <a:lnSpc>
                <a:spcPct val="100000"/>
              </a:lnSpc>
              <a:spcBef>
                <a:spcPts val="0"/>
              </a:spcBef>
              <a:spcAft>
                <a:spcPts val="0"/>
              </a:spcAft>
              <a:buClr>
                <a:srgbClr val="FFFFFF"/>
              </a:buClr>
              <a:buSzPts val="2600"/>
              <a:buFont typeface="Arial"/>
              <a:buNone/>
            </a:pPr>
            <a:r>
              <a:t/>
            </a:r>
            <a:endParaRPr b="0" i="0" sz="2600" u="none" cap="none" strike="noStrike">
              <a:solidFill>
                <a:srgbClr val="FFFFFF"/>
              </a:solidFill>
              <a:latin typeface="Arial"/>
              <a:ea typeface="Arial"/>
              <a:cs typeface="Arial"/>
              <a:sym typeface="Arial"/>
            </a:endParaRPr>
          </a:p>
        </p:txBody>
      </p:sp>
      <p:sp>
        <p:nvSpPr>
          <p:cNvPr id="294" name="Google Shape;294;g37634400d83_0_429"/>
          <p:cNvSpPr/>
          <p:nvPr/>
        </p:nvSpPr>
        <p:spPr>
          <a:xfrm>
            <a:off x="2379256" y="11300508"/>
            <a:ext cx="8564700" cy="1294800"/>
          </a:xfrm>
          <a:prstGeom prst="roundRect">
            <a:avLst>
              <a:gd fmla="val 10947" name="adj"/>
            </a:avLst>
          </a:prstGeom>
          <a:solidFill>
            <a:srgbClr val="FFFFFF"/>
          </a:solidFill>
          <a:ln>
            <a:noFill/>
          </a:ln>
        </p:spPr>
        <p:txBody>
          <a:bodyPr anchorCtr="0" anchor="ctr" bIns="27075" lIns="27075" spcFirstLastPara="1" rIns="27075" wrap="square" tIns="27075">
            <a:noAutofit/>
          </a:bodyPr>
          <a:lstStyle/>
          <a:p>
            <a:pPr indent="0" lvl="0" marL="0" marR="0" rtl="0" algn="ctr">
              <a:lnSpc>
                <a:spcPct val="100000"/>
              </a:lnSpc>
              <a:spcBef>
                <a:spcPts val="0"/>
              </a:spcBef>
              <a:spcAft>
                <a:spcPts val="0"/>
              </a:spcAft>
              <a:buClr>
                <a:srgbClr val="FFFFFF"/>
              </a:buClr>
              <a:buSzPts val="2600"/>
              <a:buFont typeface="Arial"/>
              <a:buNone/>
            </a:pPr>
            <a:r>
              <a:t/>
            </a:r>
            <a:endParaRPr b="0" i="0" sz="2600" u="none" cap="none" strike="noStrike">
              <a:solidFill>
                <a:srgbClr val="FFFFFF"/>
              </a:solidFill>
              <a:latin typeface="Arial"/>
              <a:ea typeface="Arial"/>
              <a:cs typeface="Arial"/>
              <a:sym typeface="Arial"/>
            </a:endParaRPr>
          </a:p>
        </p:txBody>
      </p:sp>
      <p:sp>
        <p:nvSpPr>
          <p:cNvPr id="295" name="Google Shape;295;g37634400d83_0_429"/>
          <p:cNvSpPr/>
          <p:nvPr/>
        </p:nvSpPr>
        <p:spPr>
          <a:xfrm>
            <a:off x="1610196" y="3368118"/>
            <a:ext cx="13910100" cy="5732100"/>
          </a:xfrm>
          <a:prstGeom prst="roundRect">
            <a:avLst>
              <a:gd fmla="val 3392" name="adj"/>
            </a:avLst>
          </a:prstGeom>
          <a:solidFill>
            <a:srgbClr val="EFF6FF"/>
          </a:solidFill>
          <a:ln>
            <a:noFill/>
          </a:ln>
        </p:spPr>
        <p:txBody>
          <a:bodyPr anchorCtr="0" anchor="ctr" bIns="27075" lIns="27075" spcFirstLastPara="1" rIns="27075" wrap="square" tIns="27075">
            <a:noAutofit/>
          </a:bodyPr>
          <a:lstStyle/>
          <a:p>
            <a:pPr indent="0" lvl="0" marL="0" marR="0" rtl="0" algn="ctr">
              <a:lnSpc>
                <a:spcPct val="100000"/>
              </a:lnSpc>
              <a:spcBef>
                <a:spcPts val="0"/>
              </a:spcBef>
              <a:spcAft>
                <a:spcPts val="0"/>
              </a:spcAft>
              <a:buClr>
                <a:srgbClr val="FFFFFF"/>
              </a:buClr>
              <a:buSzPts val="2600"/>
              <a:buFont typeface="Arial"/>
              <a:buNone/>
            </a:pPr>
            <a:r>
              <a:t/>
            </a:r>
            <a:endParaRPr b="0" i="0" sz="2600" u="none" cap="none" strike="noStrike">
              <a:solidFill>
                <a:srgbClr val="FFFFFF"/>
              </a:solidFill>
              <a:latin typeface="Arial"/>
              <a:ea typeface="Arial"/>
              <a:cs typeface="Arial"/>
              <a:sym typeface="Arial"/>
            </a:endParaRPr>
          </a:p>
        </p:txBody>
      </p:sp>
      <p:sp>
        <p:nvSpPr>
          <p:cNvPr id="296" name="Google Shape;296;g37634400d83_0_429"/>
          <p:cNvSpPr txBox="1"/>
          <p:nvPr>
            <p:ph idx="12" type="sldNum"/>
          </p:nvPr>
        </p:nvSpPr>
        <p:spPr>
          <a:xfrm>
            <a:off x="23536405" y="13077825"/>
            <a:ext cx="593700" cy="390600"/>
          </a:xfrm>
          <a:prstGeom prst="rect">
            <a:avLst/>
          </a:prstGeom>
          <a:noFill/>
          <a:ln>
            <a:noFill/>
          </a:ln>
        </p:spPr>
        <p:txBody>
          <a:bodyPr anchorCtr="0" anchor="t" bIns="71425" lIns="71425" spcFirstLastPara="1" rIns="71425" wrap="square" tIns="71425">
            <a:spAutoFit/>
          </a:bodyPr>
          <a:lstStyle/>
          <a:p>
            <a:pPr indent="0" lvl="0" marL="0" rtl="0" algn="r">
              <a:spcBef>
                <a:spcPts val="0"/>
              </a:spcBef>
              <a:spcAft>
                <a:spcPts val="0"/>
              </a:spcAft>
              <a:buClr>
                <a:srgbClr val="3E3B3A"/>
              </a:buClr>
              <a:buSzPts val="1600"/>
              <a:buFont typeface="Avenir"/>
              <a:buNone/>
            </a:pPr>
            <a:fld id="{00000000-1234-1234-1234-123412341234}" type="slidenum">
              <a:rPr lang="en-US"/>
              <a:t>‹#›</a:t>
            </a:fld>
            <a:endParaRPr/>
          </a:p>
        </p:txBody>
      </p:sp>
      <p:sp>
        <p:nvSpPr>
          <p:cNvPr id="297" name="Google Shape;297;g37634400d83_0_429"/>
          <p:cNvSpPr txBox="1"/>
          <p:nvPr>
            <p:ph type="title"/>
          </p:nvPr>
        </p:nvSpPr>
        <p:spPr>
          <a:xfrm>
            <a:off x="254000" y="0"/>
            <a:ext cx="21581700" cy="1143000"/>
          </a:xfrm>
          <a:prstGeom prst="rect">
            <a:avLst/>
          </a:prstGeom>
          <a:noFill/>
          <a:ln>
            <a:noFill/>
          </a:ln>
        </p:spPr>
        <p:txBody>
          <a:bodyPr anchorCtr="0" anchor="ctr" bIns="71425" lIns="71425" spcFirstLastPara="1" rIns="71425" wrap="square" tIns="71425">
            <a:normAutofit/>
          </a:bodyPr>
          <a:lstStyle/>
          <a:p>
            <a:pPr indent="508000" lvl="0" marL="0" marR="0" rtl="0" algn="l">
              <a:lnSpc>
                <a:spcPct val="100000"/>
              </a:lnSpc>
              <a:spcBef>
                <a:spcPts val="0"/>
              </a:spcBef>
              <a:spcAft>
                <a:spcPts val="0"/>
              </a:spcAft>
              <a:buClr>
                <a:srgbClr val="FFFFFF"/>
              </a:buClr>
              <a:buSzPts val="4200"/>
              <a:buFont typeface="Arial"/>
              <a:buNone/>
            </a:pPr>
            <a:r>
              <a:rPr lang="en-US" sz="4200"/>
              <a:t>パスワードを設定する</a:t>
            </a:r>
            <a:endParaRPr/>
          </a:p>
        </p:txBody>
      </p:sp>
      <p:sp>
        <p:nvSpPr>
          <p:cNvPr id="298" name="Google Shape;298;g37634400d83_0_429"/>
          <p:cNvSpPr txBox="1"/>
          <p:nvPr/>
        </p:nvSpPr>
        <p:spPr>
          <a:xfrm>
            <a:off x="1666269" y="2261270"/>
            <a:ext cx="13797900" cy="6567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334155"/>
              </a:buClr>
              <a:buSzPts val="3600"/>
              <a:buFont typeface="Arial"/>
              <a:buNone/>
            </a:pPr>
            <a:r>
              <a:rPr b="0" i="0" lang="en-US" sz="3600" u="none" cap="none" strike="noStrike">
                <a:solidFill>
                  <a:srgbClr val="334155"/>
                </a:solidFill>
                <a:latin typeface="Arial"/>
                <a:ea typeface="Arial"/>
                <a:cs typeface="Arial"/>
                <a:sym typeface="Arial"/>
              </a:rPr>
              <a:t>TUNAGに移動したら、パスワードを設定してみましょう！</a:t>
            </a:r>
            <a:endParaRPr b="0" i="0" sz="1400" u="none" cap="none" strike="noStrike">
              <a:solidFill>
                <a:srgbClr val="000000"/>
              </a:solidFill>
              <a:latin typeface="Arial"/>
              <a:ea typeface="Arial"/>
              <a:cs typeface="Arial"/>
              <a:sym typeface="Arial"/>
            </a:endParaRPr>
          </a:p>
        </p:txBody>
      </p:sp>
      <p:sp>
        <p:nvSpPr>
          <p:cNvPr id="299" name="Google Shape;299;g37634400d83_0_429"/>
          <p:cNvSpPr txBox="1"/>
          <p:nvPr/>
        </p:nvSpPr>
        <p:spPr>
          <a:xfrm>
            <a:off x="2592397" y="4727887"/>
            <a:ext cx="10922700" cy="1463400"/>
          </a:xfrm>
          <a:prstGeom prst="rect">
            <a:avLst/>
          </a:prstGeom>
          <a:noFill/>
          <a:ln>
            <a:noFill/>
          </a:ln>
        </p:spPr>
        <p:txBody>
          <a:bodyPr anchorCtr="0" anchor="ctr" bIns="50800" lIns="50800" spcFirstLastPara="1" rIns="50800" wrap="square" tIns="50800">
            <a:spAutoFit/>
          </a:bodyPr>
          <a:lstStyle/>
          <a:p>
            <a:pPr indent="0" lvl="0" marL="0" marR="0" rtl="0" algn="l">
              <a:lnSpc>
                <a:spcPct val="120000"/>
              </a:lnSpc>
              <a:spcBef>
                <a:spcPts val="0"/>
              </a:spcBef>
              <a:spcAft>
                <a:spcPts val="0"/>
              </a:spcAft>
              <a:buClr>
                <a:srgbClr val="424342"/>
              </a:buClr>
              <a:buSzPts val="2600"/>
              <a:buFont typeface="Arial"/>
              <a:buNone/>
            </a:pPr>
            <a:r>
              <a:rPr b="0" i="0" lang="en-US" sz="2600" u="none" cap="none" strike="noStrike">
                <a:solidFill>
                  <a:srgbClr val="424342"/>
                </a:solidFill>
                <a:latin typeface="Arial"/>
                <a:ea typeface="Arial"/>
                <a:cs typeface="Arial"/>
                <a:sym typeface="Arial"/>
              </a:rPr>
              <a:t>パスワードは重要な情報となりますので、</a:t>
            </a:r>
            <a:endParaRPr b="0" i="0" sz="1400" u="none" cap="none" strike="noStrike">
              <a:solidFill>
                <a:srgbClr val="000000"/>
              </a:solidFill>
              <a:latin typeface="Arial"/>
              <a:ea typeface="Arial"/>
              <a:cs typeface="Arial"/>
              <a:sym typeface="Arial"/>
            </a:endParaRPr>
          </a:p>
          <a:p>
            <a:pPr indent="0" lvl="0" marL="0" marR="0" rtl="0" algn="l">
              <a:lnSpc>
                <a:spcPct val="120000"/>
              </a:lnSpc>
              <a:spcBef>
                <a:spcPts val="0"/>
              </a:spcBef>
              <a:spcAft>
                <a:spcPts val="0"/>
              </a:spcAft>
              <a:buClr>
                <a:srgbClr val="424342"/>
              </a:buClr>
              <a:buSzPts val="2600"/>
              <a:buFont typeface="Arial"/>
              <a:buNone/>
            </a:pPr>
            <a:r>
              <a:rPr b="0" i="0" lang="en-US" sz="2600" u="none" cap="none" strike="noStrike">
                <a:solidFill>
                  <a:srgbClr val="424342"/>
                </a:solidFill>
                <a:latin typeface="Arial"/>
                <a:ea typeface="Arial"/>
                <a:cs typeface="Arial"/>
                <a:sym typeface="Arial"/>
              </a:rPr>
              <a:t>忘れないようにメモなどをお願いします。</a:t>
            </a:r>
            <a:endParaRPr b="0" i="0" sz="1400" u="none" cap="none" strike="noStrike">
              <a:solidFill>
                <a:srgbClr val="000000"/>
              </a:solidFill>
              <a:latin typeface="Arial"/>
              <a:ea typeface="Arial"/>
              <a:cs typeface="Arial"/>
              <a:sym typeface="Arial"/>
            </a:endParaRPr>
          </a:p>
          <a:p>
            <a:pPr indent="0" lvl="0" marL="0" marR="0" rtl="0" algn="l">
              <a:lnSpc>
                <a:spcPct val="120000"/>
              </a:lnSpc>
              <a:spcBef>
                <a:spcPts val="0"/>
              </a:spcBef>
              <a:spcAft>
                <a:spcPts val="0"/>
              </a:spcAft>
              <a:buClr>
                <a:srgbClr val="424342"/>
              </a:buClr>
              <a:buSzPts val="2600"/>
              <a:buFont typeface="Arial"/>
              <a:buNone/>
            </a:pPr>
            <a:r>
              <a:rPr b="0" i="0" lang="en-US" sz="2600" u="none" cap="none" strike="noStrike">
                <a:solidFill>
                  <a:srgbClr val="424342"/>
                </a:solidFill>
                <a:latin typeface="Arial"/>
                <a:ea typeface="Arial"/>
                <a:cs typeface="Arial"/>
                <a:sym typeface="Arial"/>
              </a:rPr>
              <a:t>※８文字以上で英大文字, 英小文字, 数字を含む必要があります。</a:t>
            </a:r>
            <a:endParaRPr b="0" i="0" sz="1400" u="none" cap="none" strike="noStrike">
              <a:solidFill>
                <a:srgbClr val="000000"/>
              </a:solidFill>
              <a:latin typeface="Arial"/>
              <a:ea typeface="Arial"/>
              <a:cs typeface="Arial"/>
              <a:sym typeface="Arial"/>
            </a:endParaRPr>
          </a:p>
        </p:txBody>
      </p:sp>
      <p:sp>
        <p:nvSpPr>
          <p:cNvPr id="300" name="Google Shape;300;g37634400d83_0_429"/>
          <p:cNvSpPr txBox="1"/>
          <p:nvPr/>
        </p:nvSpPr>
        <p:spPr>
          <a:xfrm>
            <a:off x="2159292" y="3900565"/>
            <a:ext cx="6862500" cy="595200"/>
          </a:xfrm>
          <a:prstGeom prst="rect">
            <a:avLst/>
          </a:prstGeom>
          <a:noFill/>
          <a:ln>
            <a:noFill/>
          </a:ln>
        </p:spPr>
        <p:txBody>
          <a:bodyPr anchorCtr="0" anchor="ctr" bIns="50800" lIns="50800" spcFirstLastPara="1" rIns="50800" wrap="square" tIns="50800">
            <a:spAutoFit/>
          </a:bodyPr>
          <a:lstStyle/>
          <a:p>
            <a:pPr indent="-406400" lvl="0" marL="406400" marR="0" rtl="0" algn="l">
              <a:lnSpc>
                <a:spcPct val="100000"/>
              </a:lnSpc>
              <a:spcBef>
                <a:spcPts val="0"/>
              </a:spcBef>
              <a:spcAft>
                <a:spcPts val="0"/>
              </a:spcAft>
              <a:buClr>
                <a:srgbClr val="334155"/>
              </a:buClr>
              <a:buSzPts val="3200"/>
              <a:buFont typeface="Arial"/>
              <a:buChar char="•"/>
            </a:pPr>
            <a:r>
              <a:rPr b="0" i="0" lang="en-US" sz="3200" u="none" cap="none" strike="noStrike">
                <a:solidFill>
                  <a:srgbClr val="334155"/>
                </a:solidFill>
                <a:latin typeface="Arial"/>
                <a:ea typeface="Arial"/>
                <a:cs typeface="Arial"/>
                <a:sym typeface="Arial"/>
              </a:rPr>
              <a:t>TUNAG上でパスワードを設定する</a:t>
            </a:r>
            <a:endParaRPr b="0" i="0" sz="1400" u="none" cap="none" strike="noStrike">
              <a:solidFill>
                <a:srgbClr val="000000"/>
              </a:solidFill>
              <a:latin typeface="Arial"/>
              <a:ea typeface="Arial"/>
              <a:cs typeface="Arial"/>
              <a:sym typeface="Arial"/>
            </a:endParaRPr>
          </a:p>
        </p:txBody>
      </p:sp>
      <p:sp>
        <p:nvSpPr>
          <p:cNvPr id="301" name="Google Shape;301;g37634400d83_0_429"/>
          <p:cNvSpPr/>
          <p:nvPr/>
        </p:nvSpPr>
        <p:spPr>
          <a:xfrm>
            <a:off x="2377337" y="9974436"/>
            <a:ext cx="507978" cy="507978"/>
          </a:xfrm>
          <a:custGeom>
            <a:rect b="b" l="l" r="r" t="t"/>
            <a:pathLst>
              <a:path extrusionOk="0" h="21600" w="21600">
                <a:moveTo>
                  <a:pt x="10799" y="0"/>
                </a:moveTo>
                <a:cubicBezTo>
                  <a:pt x="4834" y="0"/>
                  <a:pt x="0" y="4836"/>
                  <a:pt x="0" y="10801"/>
                </a:cubicBezTo>
                <a:cubicBezTo>
                  <a:pt x="0" y="16765"/>
                  <a:pt x="4835" y="21600"/>
                  <a:pt x="10799" y="21600"/>
                </a:cubicBezTo>
                <a:cubicBezTo>
                  <a:pt x="16764" y="21600"/>
                  <a:pt x="21600" y="16765"/>
                  <a:pt x="21600" y="10801"/>
                </a:cubicBezTo>
                <a:cubicBezTo>
                  <a:pt x="21600" y="4836"/>
                  <a:pt x="16764" y="0"/>
                  <a:pt x="10799" y="0"/>
                </a:cubicBezTo>
                <a:close/>
                <a:moveTo>
                  <a:pt x="16449" y="5521"/>
                </a:moveTo>
                <a:cubicBezTo>
                  <a:pt x="16477" y="5521"/>
                  <a:pt x="16505" y="5532"/>
                  <a:pt x="16527" y="5553"/>
                </a:cubicBezTo>
                <a:lnTo>
                  <a:pt x="18129" y="7155"/>
                </a:lnTo>
                <a:cubicBezTo>
                  <a:pt x="18150" y="7177"/>
                  <a:pt x="18161" y="7205"/>
                  <a:pt x="18161" y="7233"/>
                </a:cubicBezTo>
                <a:cubicBezTo>
                  <a:pt x="18161" y="7261"/>
                  <a:pt x="18150" y="7290"/>
                  <a:pt x="18129" y="7311"/>
                </a:cubicBezTo>
                <a:lnTo>
                  <a:pt x="8340" y="17100"/>
                </a:lnTo>
                <a:cubicBezTo>
                  <a:pt x="8319" y="17121"/>
                  <a:pt x="8291" y="17132"/>
                  <a:pt x="8262" y="17132"/>
                </a:cubicBezTo>
                <a:cubicBezTo>
                  <a:pt x="8234" y="17132"/>
                  <a:pt x="8206" y="17121"/>
                  <a:pt x="8185" y="17100"/>
                </a:cubicBezTo>
                <a:lnTo>
                  <a:pt x="7693" y="16608"/>
                </a:lnTo>
                <a:lnTo>
                  <a:pt x="6505" y="15420"/>
                </a:lnTo>
                <a:lnTo>
                  <a:pt x="3062" y="11977"/>
                </a:lnTo>
                <a:cubicBezTo>
                  <a:pt x="3041" y="11956"/>
                  <a:pt x="3030" y="11928"/>
                  <a:pt x="3030" y="11900"/>
                </a:cubicBezTo>
                <a:cubicBezTo>
                  <a:pt x="3030" y="11872"/>
                  <a:pt x="3041" y="11845"/>
                  <a:pt x="3062" y="11823"/>
                </a:cubicBezTo>
                <a:lnTo>
                  <a:pt x="4664" y="10221"/>
                </a:lnTo>
                <a:cubicBezTo>
                  <a:pt x="4686" y="10200"/>
                  <a:pt x="4714" y="10189"/>
                  <a:pt x="4742" y="10189"/>
                </a:cubicBezTo>
                <a:cubicBezTo>
                  <a:pt x="4770" y="10189"/>
                  <a:pt x="4799" y="10200"/>
                  <a:pt x="4820" y="10221"/>
                </a:cubicBezTo>
                <a:lnTo>
                  <a:pt x="8185" y="13586"/>
                </a:lnTo>
                <a:cubicBezTo>
                  <a:pt x="8206" y="13607"/>
                  <a:pt x="8234" y="13618"/>
                  <a:pt x="8262" y="13618"/>
                </a:cubicBezTo>
                <a:cubicBezTo>
                  <a:pt x="8291" y="13618"/>
                  <a:pt x="8319" y="13607"/>
                  <a:pt x="8340" y="13586"/>
                </a:cubicBezTo>
                <a:lnTo>
                  <a:pt x="16373" y="5553"/>
                </a:lnTo>
                <a:cubicBezTo>
                  <a:pt x="16394" y="5532"/>
                  <a:pt x="16421" y="5521"/>
                  <a:pt x="16449" y="5521"/>
                </a:cubicBezTo>
                <a:close/>
              </a:path>
            </a:pathLst>
          </a:custGeom>
          <a:solidFill>
            <a:srgbClr val="FA9102"/>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200"/>
              <a:buFont typeface="Arial"/>
              <a:buNone/>
            </a:pPr>
            <a:r>
              <a:t/>
            </a:r>
            <a:endParaRPr b="0" i="0" sz="3200" u="none" cap="none" strike="noStrike">
              <a:solidFill>
                <a:srgbClr val="FFFFFF"/>
              </a:solidFill>
              <a:latin typeface="Arial"/>
              <a:ea typeface="Arial"/>
              <a:cs typeface="Arial"/>
              <a:sym typeface="Arial"/>
            </a:endParaRPr>
          </a:p>
        </p:txBody>
      </p:sp>
      <p:sp>
        <p:nvSpPr>
          <p:cNvPr id="302" name="Google Shape;302;g37634400d83_0_429"/>
          <p:cNvSpPr txBox="1"/>
          <p:nvPr/>
        </p:nvSpPr>
        <p:spPr>
          <a:xfrm>
            <a:off x="2592397" y="7644803"/>
            <a:ext cx="10922700" cy="983100"/>
          </a:xfrm>
          <a:prstGeom prst="rect">
            <a:avLst/>
          </a:prstGeom>
          <a:noFill/>
          <a:ln>
            <a:noFill/>
          </a:ln>
        </p:spPr>
        <p:txBody>
          <a:bodyPr anchorCtr="0" anchor="ctr" bIns="50800" lIns="50800" spcFirstLastPara="1" rIns="50800" wrap="square" tIns="50800">
            <a:spAutoFit/>
          </a:bodyPr>
          <a:lstStyle/>
          <a:p>
            <a:pPr indent="0" lvl="0" marL="0" marR="0" rtl="0" algn="l">
              <a:lnSpc>
                <a:spcPct val="120000"/>
              </a:lnSpc>
              <a:spcBef>
                <a:spcPts val="0"/>
              </a:spcBef>
              <a:spcAft>
                <a:spcPts val="0"/>
              </a:spcAft>
              <a:buClr>
                <a:srgbClr val="424342"/>
              </a:buClr>
              <a:buSzPts val="2600"/>
              <a:buFont typeface="Arial"/>
              <a:buNone/>
            </a:pPr>
            <a:r>
              <a:rPr b="0" i="0" lang="en-US" sz="2600" u="none" cap="none" strike="noStrike">
                <a:solidFill>
                  <a:srgbClr val="424342"/>
                </a:solidFill>
                <a:latin typeface="Arial"/>
                <a:ea typeface="Arial"/>
                <a:cs typeface="Arial"/>
                <a:sym typeface="Arial"/>
              </a:rPr>
              <a:t>パスワードの設定が無事に完了すれば、</a:t>
            </a:r>
            <a:endParaRPr b="0" i="0" sz="1400" u="none" cap="none" strike="noStrike">
              <a:solidFill>
                <a:srgbClr val="000000"/>
              </a:solidFill>
              <a:latin typeface="Arial"/>
              <a:ea typeface="Arial"/>
              <a:cs typeface="Arial"/>
              <a:sym typeface="Arial"/>
            </a:endParaRPr>
          </a:p>
          <a:p>
            <a:pPr indent="0" lvl="0" marL="0" marR="0" rtl="0" algn="l">
              <a:lnSpc>
                <a:spcPct val="120000"/>
              </a:lnSpc>
              <a:spcBef>
                <a:spcPts val="0"/>
              </a:spcBef>
              <a:spcAft>
                <a:spcPts val="0"/>
              </a:spcAft>
              <a:buClr>
                <a:srgbClr val="424342"/>
              </a:buClr>
              <a:buSzPts val="2600"/>
              <a:buFont typeface="Arial"/>
              <a:buNone/>
            </a:pPr>
            <a:r>
              <a:rPr b="0" i="0" lang="en-US" sz="2600" u="none" cap="none" strike="noStrike">
                <a:solidFill>
                  <a:srgbClr val="424342"/>
                </a:solidFill>
                <a:latin typeface="Arial"/>
                <a:ea typeface="Arial"/>
                <a:cs typeface="Arial"/>
                <a:sym typeface="Arial"/>
              </a:rPr>
              <a:t>すぐにTUNAGが利用できるようになります。</a:t>
            </a:r>
            <a:endParaRPr b="0" i="0" sz="1400" u="none" cap="none" strike="noStrike">
              <a:solidFill>
                <a:srgbClr val="000000"/>
              </a:solidFill>
              <a:latin typeface="Arial"/>
              <a:ea typeface="Arial"/>
              <a:cs typeface="Arial"/>
              <a:sym typeface="Arial"/>
            </a:endParaRPr>
          </a:p>
        </p:txBody>
      </p:sp>
      <p:sp>
        <p:nvSpPr>
          <p:cNvPr id="303" name="Google Shape;303;g37634400d83_0_429"/>
          <p:cNvSpPr txBox="1"/>
          <p:nvPr/>
        </p:nvSpPr>
        <p:spPr>
          <a:xfrm>
            <a:off x="2159303" y="6869100"/>
            <a:ext cx="9479700" cy="595200"/>
          </a:xfrm>
          <a:prstGeom prst="rect">
            <a:avLst/>
          </a:prstGeom>
          <a:noFill/>
          <a:ln>
            <a:noFill/>
          </a:ln>
        </p:spPr>
        <p:txBody>
          <a:bodyPr anchorCtr="0" anchor="ctr" bIns="50800" lIns="50800" spcFirstLastPara="1" rIns="50800" wrap="square" tIns="50800">
            <a:spAutoFit/>
          </a:bodyPr>
          <a:lstStyle/>
          <a:p>
            <a:pPr indent="-406400" lvl="0" marL="406400" marR="0" rtl="0" algn="l">
              <a:lnSpc>
                <a:spcPct val="100000"/>
              </a:lnSpc>
              <a:spcBef>
                <a:spcPts val="0"/>
              </a:spcBef>
              <a:spcAft>
                <a:spcPts val="0"/>
              </a:spcAft>
              <a:buClr>
                <a:srgbClr val="334155"/>
              </a:buClr>
              <a:buSzPts val="3200"/>
              <a:buFont typeface="Arial"/>
              <a:buChar char="•"/>
            </a:pPr>
            <a:r>
              <a:rPr b="0" i="0" lang="en-US" sz="3200" u="none" cap="none" strike="noStrike">
                <a:solidFill>
                  <a:srgbClr val="334155"/>
                </a:solidFill>
                <a:latin typeface="Arial"/>
                <a:ea typeface="Arial"/>
                <a:cs typeface="Arial"/>
                <a:sym typeface="Arial"/>
              </a:rPr>
              <a:t>すぐに利用できるようになります</a:t>
            </a:r>
            <a:endParaRPr b="0" i="0" sz="1400" u="none" cap="none" strike="noStrike">
              <a:solidFill>
                <a:srgbClr val="000000"/>
              </a:solidFill>
              <a:latin typeface="Arial"/>
              <a:ea typeface="Arial"/>
              <a:cs typeface="Arial"/>
              <a:sym typeface="Arial"/>
            </a:endParaRPr>
          </a:p>
        </p:txBody>
      </p:sp>
      <p:sp>
        <p:nvSpPr>
          <p:cNvPr id="304" name="Google Shape;304;g37634400d83_0_429"/>
          <p:cNvSpPr txBox="1"/>
          <p:nvPr/>
        </p:nvSpPr>
        <p:spPr>
          <a:xfrm>
            <a:off x="3089320" y="9974436"/>
            <a:ext cx="5631900" cy="5952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FA9102"/>
              </a:buClr>
              <a:buSzPts val="3200"/>
              <a:buFont typeface="Arial"/>
              <a:buNone/>
            </a:pPr>
            <a:r>
              <a:rPr b="0" i="0" lang="en-US" sz="3200" u="none" cap="none" strike="noStrike">
                <a:solidFill>
                  <a:srgbClr val="FA9102"/>
                </a:solidFill>
                <a:latin typeface="Arial"/>
                <a:ea typeface="Arial"/>
                <a:cs typeface="Arial"/>
                <a:sym typeface="Arial"/>
              </a:rPr>
              <a:t>パスワード設定の時にCHECK</a:t>
            </a:r>
            <a:endParaRPr b="0" i="0" sz="1400" u="none" cap="none" strike="noStrike">
              <a:solidFill>
                <a:srgbClr val="000000"/>
              </a:solidFill>
              <a:latin typeface="Arial"/>
              <a:ea typeface="Arial"/>
              <a:cs typeface="Arial"/>
              <a:sym typeface="Arial"/>
            </a:endParaRPr>
          </a:p>
        </p:txBody>
      </p:sp>
      <p:sp>
        <p:nvSpPr>
          <p:cNvPr id="305" name="Google Shape;305;g37634400d83_0_429"/>
          <p:cNvSpPr txBox="1"/>
          <p:nvPr/>
        </p:nvSpPr>
        <p:spPr>
          <a:xfrm>
            <a:off x="2393210" y="10675572"/>
            <a:ext cx="9758700" cy="5028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424342"/>
              </a:buClr>
              <a:buSzPts val="2600"/>
              <a:buFont typeface="Arial"/>
              <a:buNone/>
            </a:pPr>
            <a:r>
              <a:rPr b="0" i="0" lang="en-US" sz="2600" u="none" cap="none" strike="noStrike">
                <a:solidFill>
                  <a:srgbClr val="424342"/>
                </a:solidFill>
                <a:latin typeface="Arial"/>
                <a:ea typeface="Arial"/>
                <a:cs typeface="Arial"/>
                <a:sym typeface="Arial"/>
              </a:rPr>
              <a:t>セキュリティの観点からパスワードは以下を満たしてください！</a:t>
            </a:r>
            <a:endParaRPr b="0" i="0" sz="1400" u="none" cap="none" strike="noStrike">
              <a:solidFill>
                <a:srgbClr val="000000"/>
              </a:solidFill>
              <a:latin typeface="Arial"/>
              <a:ea typeface="Arial"/>
              <a:cs typeface="Arial"/>
              <a:sym typeface="Arial"/>
            </a:endParaRPr>
          </a:p>
        </p:txBody>
      </p:sp>
      <p:sp>
        <p:nvSpPr>
          <p:cNvPr id="306" name="Google Shape;306;g37634400d83_0_429"/>
          <p:cNvSpPr txBox="1"/>
          <p:nvPr/>
        </p:nvSpPr>
        <p:spPr>
          <a:xfrm>
            <a:off x="10054567" y="15377049"/>
            <a:ext cx="2457300" cy="10263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424342"/>
              </a:buClr>
              <a:buSzPts val="3000"/>
              <a:buFont typeface="Arial"/>
              <a:buNone/>
            </a:pPr>
            <a:r>
              <a:rPr b="0" i="0" lang="en-US" sz="3000" u="none" cap="none" strike="noStrike">
                <a:solidFill>
                  <a:srgbClr val="424342"/>
                </a:solidFill>
                <a:latin typeface="Arial"/>
                <a:ea typeface="Arial"/>
                <a:cs typeface="Arial"/>
                <a:sym typeface="Arial"/>
              </a:rPr>
              <a:t>@tunag.jp</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424342"/>
              </a:buClr>
              <a:buSzPts val="3000"/>
              <a:buFont typeface="Arial"/>
              <a:buNone/>
            </a:pPr>
            <a:r>
              <a:rPr b="0" i="0" lang="en-US" sz="3000" u="none" cap="none" strike="noStrike">
                <a:solidFill>
                  <a:srgbClr val="424342"/>
                </a:solidFill>
                <a:latin typeface="Arial"/>
                <a:ea typeface="Arial"/>
                <a:cs typeface="Arial"/>
                <a:sym typeface="Arial"/>
              </a:rPr>
              <a:t>@stmn.co.jp</a:t>
            </a:r>
            <a:endParaRPr b="0" i="0" sz="1400" u="none" cap="none" strike="noStrike">
              <a:solidFill>
                <a:srgbClr val="000000"/>
              </a:solidFill>
              <a:latin typeface="Arial"/>
              <a:ea typeface="Arial"/>
              <a:cs typeface="Arial"/>
              <a:sym typeface="Arial"/>
            </a:endParaRPr>
          </a:p>
        </p:txBody>
      </p:sp>
      <p:sp>
        <p:nvSpPr>
          <p:cNvPr id="307" name="Google Shape;307;g37634400d83_0_429"/>
          <p:cNvSpPr txBox="1"/>
          <p:nvPr/>
        </p:nvSpPr>
        <p:spPr>
          <a:xfrm>
            <a:off x="2621810" y="11497020"/>
            <a:ext cx="8564700" cy="9030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424342"/>
              </a:buClr>
              <a:buSzPts val="2600"/>
              <a:buFont typeface="Arial"/>
              <a:buNone/>
            </a:pPr>
            <a:r>
              <a:rPr b="1" i="0" lang="en-US" sz="2600" u="none" cap="none" strike="noStrike">
                <a:solidFill>
                  <a:srgbClr val="424342"/>
                </a:solidFill>
              </a:rPr>
              <a:t>※８文字以上で英大文字, 英小文字, 数字を含む</a:t>
            </a:r>
            <a:endParaRPr b="1" i="0" sz="1400" u="none" cap="none" strike="noStrike">
              <a:solidFill>
                <a:srgbClr val="000000"/>
              </a:solidFill>
            </a:endParaRPr>
          </a:p>
          <a:p>
            <a:pPr indent="0" lvl="0" marL="0" marR="0" rtl="0" algn="l">
              <a:lnSpc>
                <a:spcPct val="100000"/>
              </a:lnSpc>
              <a:spcBef>
                <a:spcPts val="0"/>
              </a:spcBef>
              <a:spcAft>
                <a:spcPts val="0"/>
              </a:spcAft>
              <a:buClr>
                <a:srgbClr val="424342"/>
              </a:buClr>
              <a:buSzPts val="2600"/>
              <a:buFont typeface="Arial"/>
              <a:buNone/>
            </a:pPr>
            <a:r>
              <a:rPr b="0" i="0" lang="en-US" sz="2600" u="none" cap="none" strike="noStrike">
                <a:solidFill>
                  <a:srgbClr val="424342"/>
                </a:solidFill>
                <a:latin typeface="Arial"/>
                <a:ea typeface="Arial"/>
                <a:cs typeface="Arial"/>
                <a:sym typeface="Arial"/>
              </a:rPr>
              <a:t>⇨例えば、自分の名前+車のナンバー（Tanaka2229）</a:t>
            </a:r>
            <a:endParaRPr b="0" i="0" sz="1400" u="none" cap="none" strike="noStrike">
              <a:solidFill>
                <a:srgbClr val="000000"/>
              </a:solidFill>
              <a:latin typeface="Arial"/>
              <a:ea typeface="Arial"/>
              <a:cs typeface="Arial"/>
              <a:sym typeface="Arial"/>
            </a:endParaRPr>
          </a:p>
        </p:txBody>
      </p:sp>
      <p:grpSp>
        <p:nvGrpSpPr>
          <p:cNvPr id="308" name="Google Shape;308;g37634400d83_0_429"/>
          <p:cNvGrpSpPr/>
          <p:nvPr/>
        </p:nvGrpSpPr>
        <p:grpSpPr>
          <a:xfrm>
            <a:off x="5495998" y="5124750"/>
            <a:ext cx="13392000" cy="3466500"/>
            <a:chOff x="-1" y="-1"/>
            <a:chExt cx="13392000" cy="3466500"/>
          </a:xfrm>
        </p:grpSpPr>
        <p:sp>
          <p:nvSpPr>
            <p:cNvPr id="309" name="Google Shape;309;g37634400d83_0_429"/>
            <p:cNvSpPr/>
            <p:nvPr/>
          </p:nvSpPr>
          <p:spPr>
            <a:xfrm>
              <a:off x="-1" y="-1"/>
              <a:ext cx="13392000" cy="3466500"/>
            </a:xfrm>
            <a:prstGeom prst="rect">
              <a:avLst/>
            </a:prstGeom>
            <a:solidFill>
              <a:srgbClr val="F5D227">
                <a:alpha val="40000"/>
              </a:srgbClr>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C82506"/>
                </a:buClr>
                <a:buSzPts val="3600"/>
                <a:buFont typeface="Arial"/>
                <a:buNone/>
              </a:pPr>
              <a:r>
                <a:t/>
              </a:r>
              <a:endParaRPr b="1" i="0" sz="3600" u="none" cap="none" strike="noStrike">
                <a:solidFill>
                  <a:srgbClr val="C82506"/>
                </a:solidFill>
                <a:latin typeface="Arial"/>
                <a:ea typeface="Arial"/>
                <a:cs typeface="Arial"/>
                <a:sym typeface="Arial"/>
              </a:endParaRPr>
            </a:p>
          </p:txBody>
        </p:sp>
        <p:sp>
          <p:nvSpPr>
            <p:cNvPr id="310" name="Google Shape;310;g37634400d83_0_429"/>
            <p:cNvSpPr txBox="1"/>
            <p:nvPr/>
          </p:nvSpPr>
          <p:spPr>
            <a:xfrm>
              <a:off x="-1" y="1458066"/>
              <a:ext cx="13392000" cy="648000"/>
            </a:xfrm>
            <a:prstGeom prst="rect">
              <a:avLst/>
            </a:prstGeom>
            <a:noFill/>
            <a:ln>
              <a:noFill/>
            </a:ln>
          </p:spPr>
          <p:txBody>
            <a:bodyPr anchorCtr="0" anchor="ctr" bIns="46525" lIns="46525" spcFirstLastPara="1" rIns="46525" wrap="square" tIns="46525">
              <a:spAutoFit/>
            </a:bodyPr>
            <a:lstStyle/>
            <a:p>
              <a:pPr indent="0" lvl="0" marL="0" marR="0" rtl="0" algn="ctr">
                <a:lnSpc>
                  <a:spcPct val="100000"/>
                </a:lnSpc>
                <a:spcBef>
                  <a:spcPts val="0"/>
                </a:spcBef>
                <a:spcAft>
                  <a:spcPts val="0"/>
                </a:spcAft>
                <a:buClr>
                  <a:srgbClr val="C82506"/>
                </a:buClr>
                <a:buSzPts val="3600"/>
                <a:buFont typeface="Arial"/>
                <a:buNone/>
              </a:pPr>
              <a:r>
                <a:rPr lang="en-US" sz="3600">
                  <a:solidFill>
                    <a:srgbClr val="C82506"/>
                  </a:solidFill>
                </a:rPr>
                <a:t>CASE1.2共通</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4" name="Shape 314"/>
        <p:cNvGrpSpPr/>
        <p:nvPr/>
      </p:nvGrpSpPr>
      <p:grpSpPr>
        <a:xfrm>
          <a:off x="0" y="0"/>
          <a:ext cx="0" cy="0"/>
          <a:chOff x="0" y="0"/>
          <a:chExt cx="0" cy="0"/>
        </a:xfrm>
      </p:grpSpPr>
      <p:sp>
        <p:nvSpPr>
          <p:cNvPr id="315" name="Google Shape;315;g37634400d83_0_451"/>
          <p:cNvSpPr/>
          <p:nvPr/>
        </p:nvSpPr>
        <p:spPr>
          <a:xfrm flipH="1">
            <a:off x="7735636" y="7713439"/>
            <a:ext cx="8593560" cy="4463640"/>
          </a:xfrm>
          <a:custGeom>
            <a:rect b="b" l="l" r="r" t="t"/>
            <a:pathLst>
              <a:path extrusionOk="0" h="21600" w="21600">
                <a:moveTo>
                  <a:pt x="1775" y="0"/>
                </a:moveTo>
                <a:cubicBezTo>
                  <a:pt x="1442" y="0"/>
                  <a:pt x="1172" y="520"/>
                  <a:pt x="1172" y="1160"/>
                </a:cubicBezTo>
                <a:lnTo>
                  <a:pt x="1172" y="3378"/>
                </a:lnTo>
                <a:lnTo>
                  <a:pt x="0" y="4386"/>
                </a:lnTo>
                <a:lnTo>
                  <a:pt x="1172" y="5395"/>
                </a:lnTo>
                <a:lnTo>
                  <a:pt x="1172" y="20440"/>
                </a:lnTo>
                <a:cubicBezTo>
                  <a:pt x="1172" y="21080"/>
                  <a:pt x="1442" y="21600"/>
                  <a:pt x="1775" y="21600"/>
                </a:cubicBezTo>
                <a:lnTo>
                  <a:pt x="20997" y="21600"/>
                </a:lnTo>
                <a:cubicBezTo>
                  <a:pt x="21330" y="21600"/>
                  <a:pt x="21600" y="21080"/>
                  <a:pt x="21600" y="20440"/>
                </a:cubicBezTo>
                <a:lnTo>
                  <a:pt x="21600" y="1160"/>
                </a:lnTo>
                <a:cubicBezTo>
                  <a:pt x="21600" y="520"/>
                  <a:pt x="21330" y="0"/>
                  <a:pt x="20997" y="0"/>
                </a:cubicBezTo>
                <a:lnTo>
                  <a:pt x="1775" y="0"/>
                </a:lnTo>
                <a:close/>
              </a:path>
            </a:pathLst>
          </a:custGeom>
          <a:solidFill>
            <a:srgbClr val="EFF6F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200"/>
              <a:buFont typeface="Arial"/>
              <a:buNone/>
            </a:pPr>
            <a:r>
              <a:t/>
            </a:r>
            <a:endParaRPr b="0" i="0" sz="3200" u="none" cap="none" strike="noStrike">
              <a:solidFill>
                <a:srgbClr val="FFFFFF"/>
              </a:solidFill>
              <a:latin typeface="Arial"/>
              <a:ea typeface="Arial"/>
              <a:cs typeface="Arial"/>
              <a:sym typeface="Arial"/>
            </a:endParaRPr>
          </a:p>
        </p:txBody>
      </p:sp>
      <p:sp>
        <p:nvSpPr>
          <p:cNvPr id="316" name="Google Shape;316;g37634400d83_0_451"/>
          <p:cNvSpPr/>
          <p:nvPr/>
        </p:nvSpPr>
        <p:spPr>
          <a:xfrm>
            <a:off x="7193033" y="5224238"/>
            <a:ext cx="8593560" cy="1841886"/>
          </a:xfrm>
          <a:custGeom>
            <a:rect b="b" l="l" r="r" t="t"/>
            <a:pathLst>
              <a:path extrusionOk="0" h="21600" w="21600">
                <a:moveTo>
                  <a:pt x="1775" y="0"/>
                </a:moveTo>
                <a:cubicBezTo>
                  <a:pt x="1442" y="0"/>
                  <a:pt x="1172" y="1259"/>
                  <a:pt x="1172" y="2811"/>
                </a:cubicBezTo>
                <a:lnTo>
                  <a:pt x="1172" y="8187"/>
                </a:lnTo>
                <a:lnTo>
                  <a:pt x="0" y="10630"/>
                </a:lnTo>
                <a:lnTo>
                  <a:pt x="1172" y="13074"/>
                </a:lnTo>
                <a:lnTo>
                  <a:pt x="1172" y="18789"/>
                </a:lnTo>
                <a:cubicBezTo>
                  <a:pt x="1172" y="20341"/>
                  <a:pt x="1442" y="21600"/>
                  <a:pt x="1775" y="21600"/>
                </a:cubicBezTo>
                <a:lnTo>
                  <a:pt x="20997" y="21600"/>
                </a:lnTo>
                <a:cubicBezTo>
                  <a:pt x="21330" y="21600"/>
                  <a:pt x="21600" y="20341"/>
                  <a:pt x="21600" y="18789"/>
                </a:cubicBezTo>
                <a:lnTo>
                  <a:pt x="21600" y="2811"/>
                </a:lnTo>
                <a:cubicBezTo>
                  <a:pt x="21600" y="1259"/>
                  <a:pt x="21330" y="0"/>
                  <a:pt x="20997" y="0"/>
                </a:cubicBezTo>
                <a:lnTo>
                  <a:pt x="1775" y="0"/>
                </a:lnTo>
                <a:close/>
              </a:path>
            </a:pathLst>
          </a:custGeom>
          <a:solidFill>
            <a:srgbClr val="EFF6F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200"/>
              <a:buFont typeface="Arial"/>
              <a:buNone/>
            </a:pPr>
            <a:r>
              <a:t/>
            </a:r>
            <a:endParaRPr b="0" i="0" sz="3200" u="none" cap="none" strike="noStrike">
              <a:solidFill>
                <a:srgbClr val="FFFFFF"/>
              </a:solidFill>
              <a:latin typeface="Arial"/>
              <a:ea typeface="Arial"/>
              <a:cs typeface="Arial"/>
              <a:sym typeface="Arial"/>
            </a:endParaRPr>
          </a:p>
        </p:txBody>
      </p:sp>
      <p:sp>
        <p:nvSpPr>
          <p:cNvPr id="317" name="Google Shape;317;g37634400d83_0_451"/>
          <p:cNvSpPr txBox="1"/>
          <p:nvPr>
            <p:ph idx="12" type="sldNum"/>
          </p:nvPr>
        </p:nvSpPr>
        <p:spPr>
          <a:xfrm>
            <a:off x="23536405" y="13077825"/>
            <a:ext cx="593700" cy="390600"/>
          </a:xfrm>
          <a:prstGeom prst="rect">
            <a:avLst/>
          </a:prstGeom>
          <a:noFill/>
          <a:ln>
            <a:noFill/>
          </a:ln>
        </p:spPr>
        <p:txBody>
          <a:bodyPr anchorCtr="0" anchor="t" bIns="71425" lIns="71425" spcFirstLastPara="1" rIns="71425" wrap="square" tIns="71425">
            <a:spAutoFit/>
          </a:bodyPr>
          <a:lstStyle/>
          <a:p>
            <a:pPr indent="0" lvl="0" marL="0" rtl="0" algn="r">
              <a:spcBef>
                <a:spcPts val="0"/>
              </a:spcBef>
              <a:spcAft>
                <a:spcPts val="0"/>
              </a:spcAft>
              <a:buClr>
                <a:srgbClr val="3E3B3A"/>
              </a:buClr>
              <a:buSzPts val="1600"/>
              <a:buFont typeface="Avenir"/>
              <a:buNone/>
            </a:pPr>
            <a:fld id="{00000000-1234-1234-1234-123412341234}" type="slidenum">
              <a:rPr lang="en-US"/>
              <a:t>‹#›</a:t>
            </a:fld>
            <a:endParaRPr/>
          </a:p>
        </p:txBody>
      </p:sp>
      <p:sp>
        <p:nvSpPr>
          <p:cNvPr id="318" name="Google Shape;318;g37634400d83_0_451"/>
          <p:cNvSpPr txBox="1"/>
          <p:nvPr>
            <p:ph type="title"/>
          </p:nvPr>
        </p:nvSpPr>
        <p:spPr>
          <a:xfrm>
            <a:off x="254000" y="0"/>
            <a:ext cx="21581700" cy="1143000"/>
          </a:xfrm>
          <a:prstGeom prst="rect">
            <a:avLst/>
          </a:prstGeom>
          <a:noFill/>
          <a:ln>
            <a:noFill/>
          </a:ln>
        </p:spPr>
        <p:txBody>
          <a:bodyPr anchorCtr="0" anchor="ctr" bIns="71425" lIns="71425" spcFirstLastPara="1" rIns="71425" wrap="square" tIns="71425">
            <a:normAutofit/>
          </a:bodyPr>
          <a:lstStyle/>
          <a:p>
            <a:pPr indent="508000" lvl="0" marL="0" marR="0" rtl="0" algn="l">
              <a:lnSpc>
                <a:spcPct val="100000"/>
              </a:lnSpc>
              <a:spcBef>
                <a:spcPts val="0"/>
              </a:spcBef>
              <a:spcAft>
                <a:spcPts val="0"/>
              </a:spcAft>
              <a:buClr>
                <a:srgbClr val="FFFFFF"/>
              </a:buClr>
              <a:buSzPts val="4200"/>
              <a:buFont typeface="Arial"/>
              <a:buNone/>
            </a:pPr>
            <a:r>
              <a:rPr lang="en-US" sz="4200"/>
              <a:t>TUNAG IDで登録する</a:t>
            </a:r>
            <a:endParaRPr/>
          </a:p>
        </p:txBody>
      </p:sp>
      <p:sp>
        <p:nvSpPr>
          <p:cNvPr id="319" name="Google Shape;319;g37634400d83_0_451"/>
          <p:cNvSpPr txBox="1"/>
          <p:nvPr/>
        </p:nvSpPr>
        <p:spPr>
          <a:xfrm>
            <a:off x="2300365" y="2224725"/>
            <a:ext cx="21051600" cy="13134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334155"/>
              </a:buClr>
              <a:buSzPts val="3600"/>
              <a:buFont typeface="Arial"/>
              <a:buNone/>
            </a:pPr>
            <a:r>
              <a:rPr b="0" i="0" lang="en-US" sz="3600" u="none" cap="none" strike="noStrike">
                <a:solidFill>
                  <a:srgbClr val="334155"/>
                </a:solidFill>
                <a:latin typeface="Arial"/>
                <a:ea typeface="Arial"/>
                <a:cs typeface="Arial"/>
                <a:sym typeface="Arial"/>
              </a:rPr>
              <a:t>配付された「ID→パスワード」の順にログイン画面に入力すると、</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800"/>
              </a:spcBef>
              <a:spcAft>
                <a:spcPts val="0"/>
              </a:spcAft>
              <a:buClr>
                <a:srgbClr val="334155"/>
              </a:buClr>
              <a:buSzPts val="3600"/>
              <a:buFont typeface="Arial"/>
              <a:buNone/>
            </a:pPr>
            <a:r>
              <a:rPr b="0" i="0" lang="en-US" sz="3600" u="none" cap="none" strike="noStrike">
                <a:solidFill>
                  <a:srgbClr val="334155"/>
                </a:solidFill>
                <a:latin typeface="Arial"/>
                <a:ea typeface="Arial"/>
                <a:cs typeface="Arial"/>
                <a:sym typeface="Arial"/>
              </a:rPr>
              <a:t>パスワード再設定画面が出てきますので、ご自身のお好きなパスワードをご入力ください。</a:t>
            </a:r>
            <a:endParaRPr b="0" i="0" sz="1400" u="none" cap="none" strike="noStrike">
              <a:solidFill>
                <a:srgbClr val="000000"/>
              </a:solidFill>
              <a:latin typeface="Arial"/>
              <a:ea typeface="Arial"/>
              <a:cs typeface="Arial"/>
              <a:sym typeface="Arial"/>
            </a:endParaRPr>
          </a:p>
        </p:txBody>
      </p:sp>
      <p:sp>
        <p:nvSpPr>
          <p:cNvPr id="320" name="Google Shape;320;g37634400d83_0_451"/>
          <p:cNvSpPr txBox="1"/>
          <p:nvPr/>
        </p:nvSpPr>
        <p:spPr>
          <a:xfrm>
            <a:off x="8531027" y="5586387"/>
            <a:ext cx="6015600" cy="1087800"/>
          </a:xfrm>
          <a:prstGeom prst="rect">
            <a:avLst/>
          </a:prstGeom>
          <a:noFill/>
          <a:ln>
            <a:noFill/>
          </a:ln>
        </p:spPr>
        <p:txBody>
          <a:bodyPr anchorCtr="0" anchor="ctr" bIns="50800" lIns="50800" spcFirstLastPara="1" rIns="50800" wrap="square" tIns="50800">
            <a:spAutoFit/>
          </a:bodyPr>
          <a:lstStyle/>
          <a:p>
            <a:pPr indent="-406400" lvl="0" marL="406400" marR="0" rtl="0" algn="l">
              <a:lnSpc>
                <a:spcPct val="100000"/>
              </a:lnSpc>
              <a:spcBef>
                <a:spcPts val="0"/>
              </a:spcBef>
              <a:spcAft>
                <a:spcPts val="0"/>
              </a:spcAft>
              <a:buClr>
                <a:srgbClr val="334155"/>
              </a:buClr>
              <a:buSzPts val="3200"/>
              <a:buFont typeface="Arial"/>
              <a:buChar char="•"/>
            </a:pPr>
            <a:r>
              <a:rPr b="0" i="0" lang="en-US" sz="3200" u="none" cap="none" strike="noStrike">
                <a:solidFill>
                  <a:srgbClr val="334155"/>
                </a:solidFill>
                <a:latin typeface="Arial"/>
                <a:ea typeface="Arial"/>
                <a:cs typeface="Arial"/>
                <a:sym typeface="Arial"/>
              </a:rPr>
              <a:t>配付されたIDとパスワードを入力ください</a:t>
            </a:r>
            <a:endParaRPr b="0" i="0" sz="1400" u="none" cap="none" strike="noStrike">
              <a:solidFill>
                <a:srgbClr val="000000"/>
              </a:solidFill>
              <a:latin typeface="Arial"/>
              <a:ea typeface="Arial"/>
              <a:cs typeface="Arial"/>
              <a:sym typeface="Arial"/>
            </a:endParaRPr>
          </a:p>
        </p:txBody>
      </p:sp>
      <p:grpSp>
        <p:nvGrpSpPr>
          <p:cNvPr id="321" name="Google Shape;321;g37634400d83_0_451"/>
          <p:cNvGrpSpPr/>
          <p:nvPr/>
        </p:nvGrpSpPr>
        <p:grpSpPr>
          <a:xfrm>
            <a:off x="2587990" y="4266424"/>
            <a:ext cx="4435096" cy="8553399"/>
            <a:chOff x="2587990" y="4266424"/>
            <a:chExt cx="4435096" cy="8553399"/>
          </a:xfrm>
        </p:grpSpPr>
        <p:pic>
          <p:nvPicPr>
            <p:cNvPr descr="グラフィカル ユーザー インターフェイス, テキスト, アプリケーション, チャットまたはテキスト メッセージ&#10;&#10;自動的に生成された説明" id="322" name="Google Shape;322;g37634400d83_0_451"/>
            <p:cNvPicPr preferRelativeResize="0"/>
            <p:nvPr/>
          </p:nvPicPr>
          <p:blipFill rotWithShape="1">
            <a:blip r:embed="rId3">
              <a:alphaModFix/>
            </a:blip>
            <a:srcRect b="0" l="0" r="0" t="0"/>
            <a:stretch/>
          </p:blipFill>
          <p:spPr>
            <a:xfrm>
              <a:off x="2587990" y="4266424"/>
              <a:ext cx="4435096" cy="8553399"/>
            </a:xfrm>
            <a:prstGeom prst="rect">
              <a:avLst/>
            </a:prstGeom>
            <a:noFill/>
            <a:ln>
              <a:noFill/>
            </a:ln>
          </p:spPr>
        </p:pic>
        <p:sp>
          <p:nvSpPr>
            <p:cNvPr id="323" name="Google Shape;323;g37634400d83_0_451"/>
            <p:cNvSpPr/>
            <p:nvPr/>
          </p:nvSpPr>
          <p:spPr>
            <a:xfrm>
              <a:off x="3086175" y="6514025"/>
              <a:ext cx="3429000" cy="774000"/>
            </a:xfrm>
            <a:prstGeom prst="rect">
              <a:avLst/>
            </a:prstGeom>
            <a:noFill/>
            <a:ln cap="flat" cmpd="sng" w="127000">
              <a:solidFill>
                <a:srgbClr val="60A5FA"/>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200"/>
                <a:buFont typeface="Arial"/>
                <a:buNone/>
              </a:pPr>
              <a:r>
                <a:t/>
              </a:r>
              <a:endParaRPr b="0" i="0" sz="3200" u="none" cap="none" strike="noStrike">
                <a:solidFill>
                  <a:srgbClr val="FFFFFF"/>
                </a:solidFill>
                <a:latin typeface="Arial"/>
                <a:ea typeface="Arial"/>
                <a:cs typeface="Arial"/>
                <a:sym typeface="Arial"/>
              </a:endParaRPr>
            </a:p>
          </p:txBody>
        </p:sp>
      </p:grpSp>
      <p:grpSp>
        <p:nvGrpSpPr>
          <p:cNvPr id="324" name="Google Shape;324;g37634400d83_0_451"/>
          <p:cNvGrpSpPr/>
          <p:nvPr/>
        </p:nvGrpSpPr>
        <p:grpSpPr>
          <a:xfrm>
            <a:off x="17651700" y="4266425"/>
            <a:ext cx="4710425" cy="8553399"/>
            <a:chOff x="17651700" y="4266425"/>
            <a:chExt cx="4710425" cy="8553399"/>
          </a:xfrm>
        </p:grpSpPr>
        <p:pic>
          <p:nvPicPr>
            <p:cNvPr id="325" name="Google Shape;325;g37634400d83_0_451"/>
            <p:cNvPicPr preferRelativeResize="0"/>
            <p:nvPr/>
          </p:nvPicPr>
          <p:blipFill rotWithShape="1">
            <a:blip r:embed="rId4">
              <a:alphaModFix/>
            </a:blip>
            <a:srcRect b="0" l="0" r="0" t="0"/>
            <a:stretch/>
          </p:blipFill>
          <p:spPr>
            <a:xfrm>
              <a:off x="17651700" y="4266425"/>
              <a:ext cx="4710425" cy="8553399"/>
            </a:xfrm>
            <a:prstGeom prst="rect">
              <a:avLst/>
            </a:prstGeom>
            <a:noFill/>
            <a:ln>
              <a:noFill/>
            </a:ln>
          </p:spPr>
        </p:pic>
        <p:sp>
          <p:nvSpPr>
            <p:cNvPr id="326" name="Google Shape;326;g37634400d83_0_451"/>
            <p:cNvSpPr/>
            <p:nvPr/>
          </p:nvSpPr>
          <p:spPr>
            <a:xfrm>
              <a:off x="18078050" y="8815475"/>
              <a:ext cx="3685500" cy="1249500"/>
            </a:xfrm>
            <a:prstGeom prst="rect">
              <a:avLst/>
            </a:prstGeom>
            <a:noFill/>
            <a:ln cap="flat" cmpd="sng" w="127000">
              <a:solidFill>
                <a:srgbClr val="60A5FA"/>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200"/>
                <a:buFont typeface="Arial"/>
                <a:buNone/>
              </a:pPr>
              <a:r>
                <a:t/>
              </a:r>
              <a:endParaRPr b="0" i="0" sz="3200" u="none" cap="none" strike="noStrike">
                <a:solidFill>
                  <a:srgbClr val="FFFFFF"/>
                </a:solidFill>
                <a:latin typeface="Arial"/>
                <a:ea typeface="Arial"/>
                <a:cs typeface="Arial"/>
                <a:sym typeface="Arial"/>
              </a:endParaRPr>
            </a:p>
          </p:txBody>
        </p:sp>
        <p:sp>
          <p:nvSpPr>
            <p:cNvPr id="327" name="Google Shape;327;g37634400d83_0_451"/>
            <p:cNvSpPr/>
            <p:nvPr/>
          </p:nvSpPr>
          <p:spPr>
            <a:xfrm>
              <a:off x="19150401" y="10755677"/>
              <a:ext cx="1566600" cy="515700"/>
            </a:xfrm>
            <a:prstGeom prst="rect">
              <a:avLst/>
            </a:prstGeom>
            <a:noFill/>
            <a:ln cap="flat" cmpd="sng" w="127000">
              <a:solidFill>
                <a:srgbClr val="60A5FA"/>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200"/>
                <a:buFont typeface="Arial"/>
                <a:buNone/>
              </a:pPr>
              <a:r>
                <a:t/>
              </a:r>
              <a:endParaRPr b="0" i="0" sz="3200" u="none" cap="none" strike="noStrike">
                <a:solidFill>
                  <a:srgbClr val="FFFFFF"/>
                </a:solidFill>
                <a:latin typeface="Arial"/>
                <a:ea typeface="Arial"/>
                <a:cs typeface="Arial"/>
                <a:sym typeface="Arial"/>
              </a:endParaRPr>
            </a:p>
          </p:txBody>
        </p:sp>
      </p:grpSp>
      <p:sp>
        <p:nvSpPr>
          <p:cNvPr id="328" name="Google Shape;328;g37634400d83_0_451"/>
          <p:cNvSpPr txBox="1"/>
          <p:nvPr/>
        </p:nvSpPr>
        <p:spPr>
          <a:xfrm>
            <a:off x="8467527" y="8345065"/>
            <a:ext cx="6657300" cy="2873100"/>
          </a:xfrm>
          <a:prstGeom prst="rect">
            <a:avLst/>
          </a:prstGeom>
          <a:noFill/>
          <a:ln>
            <a:noFill/>
          </a:ln>
        </p:spPr>
        <p:txBody>
          <a:bodyPr anchorCtr="0" anchor="ctr" bIns="50800" lIns="50800" spcFirstLastPara="1" rIns="50800" wrap="square" tIns="50800">
            <a:spAutoFit/>
          </a:bodyPr>
          <a:lstStyle/>
          <a:p>
            <a:pPr indent="-406400" lvl="0" marL="406400" marR="0" rtl="0" algn="l">
              <a:lnSpc>
                <a:spcPct val="100000"/>
              </a:lnSpc>
              <a:spcBef>
                <a:spcPts val="0"/>
              </a:spcBef>
              <a:spcAft>
                <a:spcPts val="0"/>
              </a:spcAft>
              <a:buClr>
                <a:srgbClr val="334155"/>
              </a:buClr>
              <a:buSzPts val="3200"/>
              <a:buFont typeface="Arial"/>
              <a:buChar char="•"/>
            </a:pPr>
            <a:r>
              <a:rPr b="0" i="0" lang="en-US" sz="3200" u="none" cap="none" strike="noStrike">
                <a:solidFill>
                  <a:srgbClr val="334155"/>
                </a:solidFill>
                <a:latin typeface="Arial"/>
                <a:ea typeface="Arial"/>
                <a:cs typeface="Arial"/>
                <a:sym typeface="Arial"/>
              </a:rPr>
              <a:t>パスワードは以下３種類を含めて設定してください</a:t>
            </a:r>
            <a:endParaRPr b="0" i="0" sz="1400" u="none" cap="none" strike="noStrike">
              <a:solidFill>
                <a:srgbClr val="000000"/>
              </a:solidFill>
              <a:latin typeface="Arial"/>
              <a:ea typeface="Arial"/>
              <a:cs typeface="Arial"/>
              <a:sym typeface="Arial"/>
            </a:endParaRPr>
          </a:p>
          <a:p>
            <a:pPr indent="-406400" lvl="1" marL="863600" marR="0" rtl="0" algn="l">
              <a:lnSpc>
                <a:spcPct val="100000"/>
              </a:lnSpc>
              <a:spcBef>
                <a:spcPts val="800"/>
              </a:spcBef>
              <a:spcAft>
                <a:spcPts val="0"/>
              </a:spcAft>
              <a:buClr>
                <a:srgbClr val="334155"/>
              </a:buClr>
              <a:buSzPts val="2560"/>
              <a:buFont typeface="Arial"/>
              <a:buChar char="•"/>
            </a:pPr>
            <a:r>
              <a:rPr b="0" i="0" lang="en-US" sz="3200" u="none" cap="none" strike="noStrike">
                <a:solidFill>
                  <a:srgbClr val="3B82F6"/>
                </a:solidFill>
                <a:latin typeface="Arial"/>
                <a:ea typeface="Arial"/>
                <a:cs typeface="Arial"/>
                <a:sym typeface="Arial"/>
              </a:rPr>
              <a:t>８文字</a:t>
            </a:r>
            <a:r>
              <a:rPr b="0" i="0" lang="en-US" sz="3200" u="none" cap="none" strike="noStrike">
                <a:solidFill>
                  <a:srgbClr val="334155"/>
                </a:solidFill>
                <a:latin typeface="Arial"/>
                <a:ea typeface="Arial"/>
                <a:cs typeface="Arial"/>
                <a:sym typeface="Arial"/>
              </a:rPr>
              <a:t>以上</a:t>
            </a:r>
            <a:endParaRPr b="0" i="0" sz="1400" u="none" cap="none" strike="noStrike">
              <a:solidFill>
                <a:srgbClr val="000000"/>
              </a:solidFill>
              <a:latin typeface="Arial"/>
              <a:ea typeface="Arial"/>
              <a:cs typeface="Arial"/>
              <a:sym typeface="Arial"/>
            </a:endParaRPr>
          </a:p>
          <a:p>
            <a:pPr indent="-406400" lvl="1" marL="863600" marR="0" rtl="0" algn="l">
              <a:lnSpc>
                <a:spcPct val="100000"/>
              </a:lnSpc>
              <a:spcBef>
                <a:spcPts val="800"/>
              </a:spcBef>
              <a:spcAft>
                <a:spcPts val="0"/>
              </a:spcAft>
              <a:buClr>
                <a:srgbClr val="334155"/>
              </a:buClr>
              <a:buSzPts val="2560"/>
              <a:buFont typeface="Arial"/>
              <a:buChar char="•"/>
            </a:pPr>
            <a:r>
              <a:rPr b="0" i="0" lang="en-US" sz="3200" u="none" cap="none" strike="noStrike">
                <a:solidFill>
                  <a:srgbClr val="334155"/>
                </a:solidFill>
                <a:latin typeface="Arial"/>
                <a:ea typeface="Arial"/>
                <a:cs typeface="Arial"/>
                <a:sym typeface="Arial"/>
              </a:rPr>
              <a:t>英語（</a:t>
            </a:r>
            <a:r>
              <a:rPr b="0" i="0" lang="en-US" sz="3200" u="none" cap="none" strike="noStrike">
                <a:solidFill>
                  <a:srgbClr val="3B82F6"/>
                </a:solidFill>
                <a:latin typeface="Arial"/>
                <a:ea typeface="Arial"/>
                <a:cs typeface="Arial"/>
                <a:sym typeface="Arial"/>
              </a:rPr>
              <a:t>大</a:t>
            </a:r>
            <a:r>
              <a:rPr b="0" i="0" lang="en-US" sz="3200" u="none" cap="none" strike="noStrike">
                <a:solidFill>
                  <a:srgbClr val="334155"/>
                </a:solidFill>
                <a:latin typeface="Arial"/>
                <a:ea typeface="Arial"/>
                <a:cs typeface="Arial"/>
                <a:sym typeface="Arial"/>
              </a:rPr>
              <a:t>文字と</a:t>
            </a:r>
            <a:r>
              <a:rPr b="0" i="0" lang="en-US" sz="3200" u="none" cap="none" strike="noStrike">
                <a:solidFill>
                  <a:srgbClr val="3B82F6"/>
                </a:solidFill>
                <a:latin typeface="Arial"/>
                <a:ea typeface="Arial"/>
                <a:cs typeface="Arial"/>
                <a:sym typeface="Arial"/>
              </a:rPr>
              <a:t>小</a:t>
            </a:r>
            <a:r>
              <a:rPr b="0" i="0" lang="en-US" sz="3200" u="none" cap="none" strike="noStrike">
                <a:solidFill>
                  <a:srgbClr val="334155"/>
                </a:solidFill>
                <a:latin typeface="Arial"/>
                <a:ea typeface="Arial"/>
                <a:cs typeface="Arial"/>
                <a:sym typeface="Arial"/>
              </a:rPr>
              <a:t>文字）</a:t>
            </a:r>
            <a:endParaRPr b="0" i="0" sz="1400" u="none" cap="none" strike="noStrike">
              <a:solidFill>
                <a:srgbClr val="000000"/>
              </a:solidFill>
              <a:latin typeface="Arial"/>
              <a:ea typeface="Arial"/>
              <a:cs typeface="Arial"/>
              <a:sym typeface="Arial"/>
            </a:endParaRPr>
          </a:p>
          <a:p>
            <a:pPr indent="-406400" lvl="1" marL="863600" marR="0" rtl="0" algn="l">
              <a:lnSpc>
                <a:spcPct val="100000"/>
              </a:lnSpc>
              <a:spcBef>
                <a:spcPts val="800"/>
              </a:spcBef>
              <a:spcAft>
                <a:spcPts val="0"/>
              </a:spcAft>
              <a:buClr>
                <a:srgbClr val="334155"/>
              </a:buClr>
              <a:buSzPts val="2560"/>
              <a:buFont typeface="Arial"/>
              <a:buChar char="•"/>
            </a:pPr>
            <a:r>
              <a:rPr b="0" i="0" lang="en-US" sz="3200" u="none" cap="none" strike="noStrike">
                <a:solidFill>
                  <a:srgbClr val="3B82F6"/>
                </a:solidFill>
                <a:latin typeface="Arial"/>
                <a:ea typeface="Arial"/>
                <a:cs typeface="Arial"/>
                <a:sym typeface="Arial"/>
              </a:rPr>
              <a:t>数字</a:t>
            </a:r>
            <a:endParaRPr b="0" i="0" sz="1400" u="none" cap="none" strike="noStrike">
              <a:solidFill>
                <a:srgbClr val="000000"/>
              </a:solidFill>
              <a:latin typeface="Arial"/>
              <a:ea typeface="Arial"/>
              <a:cs typeface="Arial"/>
              <a:sym typeface="Arial"/>
            </a:endParaRPr>
          </a:p>
        </p:txBody>
      </p:sp>
      <p:grpSp>
        <p:nvGrpSpPr>
          <p:cNvPr id="329" name="Google Shape;329;g37634400d83_0_451"/>
          <p:cNvGrpSpPr/>
          <p:nvPr/>
        </p:nvGrpSpPr>
        <p:grpSpPr>
          <a:xfrm>
            <a:off x="5495998" y="5124750"/>
            <a:ext cx="13392000" cy="3466500"/>
            <a:chOff x="-1" y="-1"/>
            <a:chExt cx="13392000" cy="3466500"/>
          </a:xfrm>
        </p:grpSpPr>
        <p:sp>
          <p:nvSpPr>
            <p:cNvPr id="330" name="Google Shape;330;g37634400d83_0_451"/>
            <p:cNvSpPr/>
            <p:nvPr/>
          </p:nvSpPr>
          <p:spPr>
            <a:xfrm>
              <a:off x="-1" y="-1"/>
              <a:ext cx="13392000" cy="3466500"/>
            </a:xfrm>
            <a:prstGeom prst="rect">
              <a:avLst/>
            </a:prstGeom>
            <a:solidFill>
              <a:srgbClr val="F5D227">
                <a:alpha val="40000"/>
              </a:srgbClr>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C82506"/>
                </a:buClr>
                <a:buSzPts val="3600"/>
                <a:buFont typeface="Arial"/>
                <a:buNone/>
              </a:pPr>
              <a:r>
                <a:t/>
              </a:r>
              <a:endParaRPr b="1" i="0" sz="3600" u="none" cap="none" strike="noStrike">
                <a:solidFill>
                  <a:srgbClr val="C82506"/>
                </a:solidFill>
                <a:latin typeface="Arial"/>
                <a:ea typeface="Arial"/>
                <a:cs typeface="Arial"/>
                <a:sym typeface="Arial"/>
              </a:endParaRPr>
            </a:p>
          </p:txBody>
        </p:sp>
        <p:sp>
          <p:nvSpPr>
            <p:cNvPr id="331" name="Google Shape;331;g37634400d83_0_451"/>
            <p:cNvSpPr txBox="1"/>
            <p:nvPr/>
          </p:nvSpPr>
          <p:spPr>
            <a:xfrm>
              <a:off x="-1" y="1458066"/>
              <a:ext cx="13392000" cy="648000"/>
            </a:xfrm>
            <a:prstGeom prst="rect">
              <a:avLst/>
            </a:prstGeom>
            <a:noFill/>
            <a:ln>
              <a:noFill/>
            </a:ln>
          </p:spPr>
          <p:txBody>
            <a:bodyPr anchorCtr="0" anchor="ctr" bIns="46525" lIns="46525" spcFirstLastPara="1" rIns="46525" wrap="square" tIns="46525">
              <a:spAutoFit/>
            </a:bodyPr>
            <a:lstStyle/>
            <a:p>
              <a:pPr indent="0" lvl="0" marL="0" marR="0" rtl="0" algn="ctr">
                <a:lnSpc>
                  <a:spcPct val="100000"/>
                </a:lnSpc>
                <a:spcBef>
                  <a:spcPts val="0"/>
                </a:spcBef>
                <a:spcAft>
                  <a:spcPts val="0"/>
                </a:spcAft>
                <a:buClr>
                  <a:srgbClr val="C82506"/>
                </a:buClr>
                <a:buSzPts val="3600"/>
                <a:buFont typeface="Arial"/>
                <a:buNone/>
              </a:pPr>
              <a:r>
                <a:rPr b="0" i="0" lang="en-US" sz="3600" u="none" cap="none" strike="noStrike">
                  <a:solidFill>
                    <a:srgbClr val="C82506"/>
                  </a:solidFill>
                  <a:latin typeface="Arial"/>
                  <a:ea typeface="Arial"/>
                  <a:cs typeface="Arial"/>
                  <a:sym typeface="Arial"/>
                </a:rPr>
                <a:t>CASE3.TUNAG IDバージョン</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5" name="Shape 335"/>
        <p:cNvGrpSpPr/>
        <p:nvPr/>
      </p:nvGrpSpPr>
      <p:grpSpPr>
        <a:xfrm>
          <a:off x="0" y="0"/>
          <a:ext cx="0" cy="0"/>
          <a:chOff x="0" y="0"/>
          <a:chExt cx="0" cy="0"/>
        </a:xfrm>
      </p:grpSpPr>
      <p:pic>
        <p:nvPicPr>
          <p:cNvPr id="336" name="Google Shape;336;g37634400d83_0_471"/>
          <p:cNvPicPr preferRelativeResize="0"/>
          <p:nvPr/>
        </p:nvPicPr>
        <p:blipFill rotWithShape="1">
          <a:blip r:embed="rId3">
            <a:alphaModFix/>
          </a:blip>
          <a:srcRect b="11193" l="0" r="0" t="5145"/>
          <a:stretch/>
        </p:blipFill>
        <p:spPr>
          <a:xfrm>
            <a:off x="17777350" y="3399100"/>
            <a:ext cx="4235400" cy="7979700"/>
          </a:xfrm>
          <a:prstGeom prst="round2SameRect">
            <a:avLst>
              <a:gd fmla="val 3465" name="adj1"/>
              <a:gd fmla="val 0" name="adj2"/>
            </a:avLst>
          </a:prstGeom>
          <a:noFill/>
          <a:ln cap="flat" cmpd="sng" w="19050">
            <a:solidFill>
              <a:schemeClr val="lt2"/>
            </a:solidFill>
            <a:prstDash val="solid"/>
            <a:round/>
            <a:headEnd len="sm" w="sm" type="none"/>
            <a:tailEnd len="sm" w="sm" type="none"/>
          </a:ln>
        </p:spPr>
      </p:pic>
      <p:pic>
        <p:nvPicPr>
          <p:cNvPr id="337" name="Google Shape;337;g37634400d83_0_471" title="IMG_5763.PNG"/>
          <p:cNvPicPr preferRelativeResize="0"/>
          <p:nvPr/>
        </p:nvPicPr>
        <p:blipFill rotWithShape="1">
          <a:blip r:embed="rId4">
            <a:alphaModFix/>
          </a:blip>
          <a:srcRect b="32745" l="0" r="0" t="5829"/>
          <a:stretch/>
        </p:blipFill>
        <p:spPr>
          <a:xfrm>
            <a:off x="1166850" y="3669400"/>
            <a:ext cx="5587800" cy="7439100"/>
          </a:xfrm>
          <a:prstGeom prst="round2SameRect">
            <a:avLst>
              <a:gd fmla="val 1909" name="adj1"/>
              <a:gd fmla="val 0" name="adj2"/>
            </a:avLst>
          </a:prstGeom>
          <a:noFill/>
          <a:ln cap="flat" cmpd="sng" w="19050">
            <a:solidFill>
              <a:schemeClr val="lt2"/>
            </a:solidFill>
            <a:prstDash val="solid"/>
            <a:round/>
            <a:headEnd len="sm" w="sm" type="none"/>
            <a:tailEnd len="sm" w="sm" type="none"/>
          </a:ln>
        </p:spPr>
      </p:pic>
      <p:sp>
        <p:nvSpPr>
          <p:cNvPr id="338" name="Google Shape;338;g37634400d83_0_471"/>
          <p:cNvSpPr txBox="1"/>
          <p:nvPr/>
        </p:nvSpPr>
        <p:spPr>
          <a:xfrm>
            <a:off x="17523150" y="11772125"/>
            <a:ext cx="5802300" cy="1302300"/>
          </a:xfrm>
          <a:prstGeom prst="rect">
            <a:avLst/>
          </a:prstGeom>
          <a:noFill/>
          <a:ln>
            <a:noFill/>
          </a:ln>
        </p:spPr>
        <p:txBody>
          <a:bodyPr anchorCtr="0" anchor="t" bIns="50800" lIns="50800" spcFirstLastPara="1" rIns="50800" wrap="square" tIns="50800">
            <a:noAutofit/>
          </a:bodyPr>
          <a:lstStyle/>
          <a:p>
            <a:pPr indent="0" lvl="0" marL="0" marR="0" rtl="0" algn="l">
              <a:lnSpc>
                <a:spcPct val="100000"/>
              </a:lnSpc>
              <a:spcBef>
                <a:spcPts val="0"/>
              </a:spcBef>
              <a:spcAft>
                <a:spcPts val="0"/>
              </a:spcAft>
              <a:buClr>
                <a:srgbClr val="000000"/>
              </a:buClr>
              <a:buSzPts val="2600"/>
              <a:buFont typeface="Arial"/>
              <a:buNone/>
            </a:pPr>
            <a:r>
              <a:rPr b="0" i="0" lang="en-US" sz="2600" u="none" cap="none" strike="noStrike">
                <a:solidFill>
                  <a:srgbClr val="424342"/>
                </a:solidFill>
                <a:latin typeface="Arial"/>
                <a:ea typeface="Arial"/>
                <a:cs typeface="Arial"/>
                <a:sym typeface="Arial"/>
              </a:rPr>
              <a:t>パスワードを入力し「登録する」を</a:t>
            </a:r>
            <a:endParaRPr b="0" i="0" sz="2600" u="none" cap="none" strike="noStrike">
              <a:solidFill>
                <a:srgbClr val="42434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600"/>
              <a:buFont typeface="Arial"/>
              <a:buNone/>
            </a:pPr>
            <a:r>
              <a:rPr b="0" i="0" lang="en-US" sz="2600" u="none" cap="none" strike="noStrike">
                <a:solidFill>
                  <a:srgbClr val="424342"/>
                </a:solidFill>
                <a:latin typeface="Arial"/>
                <a:ea typeface="Arial"/>
                <a:cs typeface="Arial"/>
                <a:sym typeface="Arial"/>
              </a:rPr>
              <a:t>タップするとユーザー登録が完了します。</a:t>
            </a:r>
            <a:endParaRPr b="0" i="0" sz="2600" u="none" cap="none" strike="noStrike">
              <a:solidFill>
                <a:srgbClr val="424342"/>
              </a:solidFill>
              <a:latin typeface="Arial"/>
              <a:ea typeface="Arial"/>
              <a:cs typeface="Arial"/>
              <a:sym typeface="Arial"/>
            </a:endParaRPr>
          </a:p>
        </p:txBody>
      </p:sp>
      <p:sp>
        <p:nvSpPr>
          <p:cNvPr id="339" name="Google Shape;339;g37634400d83_0_471"/>
          <p:cNvSpPr txBox="1"/>
          <p:nvPr>
            <p:ph idx="12" type="sldNum"/>
          </p:nvPr>
        </p:nvSpPr>
        <p:spPr>
          <a:xfrm>
            <a:off x="23536405" y="13077825"/>
            <a:ext cx="593700" cy="390600"/>
          </a:xfrm>
          <a:prstGeom prst="rect">
            <a:avLst/>
          </a:prstGeom>
          <a:noFill/>
          <a:ln>
            <a:noFill/>
          </a:ln>
        </p:spPr>
        <p:txBody>
          <a:bodyPr anchorCtr="0" anchor="t" bIns="71425" lIns="71425" spcFirstLastPara="1" rIns="71425" wrap="square" tIns="71425">
            <a:spAutoFit/>
          </a:bodyPr>
          <a:lstStyle/>
          <a:p>
            <a:pPr indent="0" lvl="0" marL="0" rtl="0" algn="r">
              <a:spcBef>
                <a:spcPts val="0"/>
              </a:spcBef>
              <a:spcAft>
                <a:spcPts val="0"/>
              </a:spcAft>
              <a:buClr>
                <a:srgbClr val="3E3B3A"/>
              </a:buClr>
              <a:buSzPts val="1600"/>
              <a:buFont typeface="Avenir"/>
              <a:buNone/>
            </a:pPr>
            <a:fld id="{00000000-1234-1234-1234-123412341234}" type="slidenum">
              <a:rPr lang="en-US"/>
              <a:t>‹#›</a:t>
            </a:fld>
            <a:endParaRPr/>
          </a:p>
        </p:txBody>
      </p:sp>
      <p:sp>
        <p:nvSpPr>
          <p:cNvPr id="340" name="Google Shape;340;g37634400d83_0_471"/>
          <p:cNvSpPr txBox="1"/>
          <p:nvPr>
            <p:ph type="title"/>
          </p:nvPr>
        </p:nvSpPr>
        <p:spPr>
          <a:xfrm>
            <a:off x="254000" y="0"/>
            <a:ext cx="21581700" cy="1143000"/>
          </a:xfrm>
          <a:prstGeom prst="rect">
            <a:avLst/>
          </a:prstGeom>
          <a:noFill/>
          <a:ln>
            <a:noFill/>
          </a:ln>
        </p:spPr>
        <p:txBody>
          <a:bodyPr anchorCtr="0" anchor="ctr" bIns="71425" lIns="71425" spcFirstLastPara="1" rIns="71425" wrap="square" tIns="71425">
            <a:normAutofit/>
          </a:bodyPr>
          <a:lstStyle/>
          <a:p>
            <a:pPr indent="0" lvl="0" marL="0" marR="0" rtl="0" algn="l">
              <a:lnSpc>
                <a:spcPct val="100000"/>
              </a:lnSpc>
              <a:spcBef>
                <a:spcPts val="0"/>
              </a:spcBef>
              <a:spcAft>
                <a:spcPts val="0"/>
              </a:spcAft>
              <a:buClr>
                <a:srgbClr val="FFFFFF"/>
              </a:buClr>
              <a:buSzPts val="4200"/>
              <a:buFont typeface="Arial"/>
              <a:buNone/>
            </a:pPr>
            <a:r>
              <a:rPr lang="en-US" sz="4200"/>
              <a:t>　QRコードから登録をする</a:t>
            </a:r>
            <a:endParaRPr/>
          </a:p>
        </p:txBody>
      </p:sp>
      <p:sp>
        <p:nvSpPr>
          <p:cNvPr id="341" name="Google Shape;341;g37634400d83_0_471"/>
          <p:cNvSpPr txBox="1"/>
          <p:nvPr/>
        </p:nvSpPr>
        <p:spPr>
          <a:xfrm>
            <a:off x="1058550" y="11868553"/>
            <a:ext cx="6504600" cy="1302300"/>
          </a:xfrm>
          <a:prstGeom prst="rect">
            <a:avLst/>
          </a:prstGeom>
          <a:noFill/>
          <a:ln>
            <a:noFill/>
          </a:ln>
        </p:spPr>
        <p:txBody>
          <a:bodyPr anchorCtr="0" anchor="t" bIns="50800" lIns="50800" spcFirstLastPara="1" rIns="50800" wrap="square" tIns="50800">
            <a:noAutofit/>
          </a:bodyPr>
          <a:lstStyle/>
          <a:p>
            <a:pPr indent="0" lvl="0" marL="0" marR="0" rtl="0" algn="l">
              <a:lnSpc>
                <a:spcPct val="100000"/>
              </a:lnSpc>
              <a:spcBef>
                <a:spcPts val="0"/>
              </a:spcBef>
              <a:spcAft>
                <a:spcPts val="0"/>
              </a:spcAft>
              <a:buClr>
                <a:srgbClr val="000000"/>
              </a:buClr>
              <a:buSzPts val="2600"/>
              <a:buFont typeface="Arial"/>
              <a:buNone/>
            </a:pPr>
            <a:r>
              <a:rPr b="0" i="0" lang="en-US" sz="2600" u="none" cap="none" strike="noStrike">
                <a:solidFill>
                  <a:srgbClr val="424342"/>
                </a:solidFill>
                <a:latin typeface="Arial"/>
                <a:ea typeface="Arial"/>
                <a:cs typeface="Arial"/>
                <a:sym typeface="Arial"/>
              </a:rPr>
              <a:t>QRコードを読み込み、メールアドレスを入力し「登録をはじめる」をタップしてください。</a:t>
            </a:r>
            <a:endParaRPr b="0" i="0" sz="2600" u="none" cap="none" strike="noStrike">
              <a:solidFill>
                <a:srgbClr val="42434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600"/>
              <a:buFont typeface="Arial"/>
              <a:buNone/>
            </a:pPr>
            <a:r>
              <a:t/>
            </a:r>
            <a:endParaRPr b="0" i="0" sz="2600" u="none" cap="none" strike="noStrike">
              <a:solidFill>
                <a:srgbClr val="424342"/>
              </a:solidFill>
              <a:latin typeface="Arial"/>
              <a:ea typeface="Arial"/>
              <a:cs typeface="Arial"/>
              <a:sym typeface="Arial"/>
            </a:endParaRPr>
          </a:p>
        </p:txBody>
      </p:sp>
      <p:sp>
        <p:nvSpPr>
          <p:cNvPr id="342" name="Google Shape;342;g37634400d83_0_471"/>
          <p:cNvSpPr txBox="1"/>
          <p:nvPr/>
        </p:nvSpPr>
        <p:spPr>
          <a:xfrm>
            <a:off x="9252750" y="11868562"/>
            <a:ext cx="6504600" cy="1302300"/>
          </a:xfrm>
          <a:prstGeom prst="rect">
            <a:avLst/>
          </a:prstGeom>
          <a:noFill/>
          <a:ln>
            <a:noFill/>
          </a:ln>
        </p:spPr>
        <p:txBody>
          <a:bodyPr anchorCtr="0" anchor="t" bIns="50800" lIns="50800" spcFirstLastPara="1" rIns="50800" wrap="square" tIns="50800">
            <a:noAutofit/>
          </a:bodyPr>
          <a:lstStyle/>
          <a:p>
            <a:pPr indent="0" lvl="0" marL="0" marR="0" rtl="0" algn="l">
              <a:lnSpc>
                <a:spcPct val="100000"/>
              </a:lnSpc>
              <a:spcBef>
                <a:spcPts val="0"/>
              </a:spcBef>
              <a:spcAft>
                <a:spcPts val="0"/>
              </a:spcAft>
              <a:buClr>
                <a:srgbClr val="000000"/>
              </a:buClr>
              <a:buSzPts val="2600"/>
              <a:buFont typeface="Arial"/>
              <a:buNone/>
            </a:pPr>
            <a:r>
              <a:rPr b="0" i="0" lang="en-US" sz="2600" u="none" cap="none" strike="noStrike">
                <a:solidFill>
                  <a:srgbClr val="424342"/>
                </a:solidFill>
                <a:latin typeface="Arial"/>
                <a:ea typeface="Arial"/>
                <a:cs typeface="Arial"/>
                <a:sym typeface="Arial"/>
              </a:rPr>
              <a:t>入力したメールアドレスにメールが届きます。メール内に記載されているURLをクリックしてください。</a:t>
            </a:r>
            <a:endParaRPr b="0" i="0" sz="2600" u="none" cap="none" strike="noStrike">
              <a:solidFill>
                <a:srgbClr val="42434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600"/>
              <a:buFont typeface="Arial"/>
              <a:buNone/>
            </a:pPr>
            <a:r>
              <a:t/>
            </a:r>
            <a:endParaRPr b="0" i="0" sz="2600" u="none" cap="none" strike="noStrike">
              <a:solidFill>
                <a:srgbClr val="424342"/>
              </a:solidFill>
              <a:latin typeface="Arial"/>
              <a:ea typeface="Arial"/>
              <a:cs typeface="Arial"/>
              <a:sym typeface="Arial"/>
            </a:endParaRPr>
          </a:p>
        </p:txBody>
      </p:sp>
      <p:grpSp>
        <p:nvGrpSpPr>
          <p:cNvPr id="343" name="Google Shape;343;g37634400d83_0_471"/>
          <p:cNvGrpSpPr/>
          <p:nvPr/>
        </p:nvGrpSpPr>
        <p:grpSpPr>
          <a:xfrm>
            <a:off x="15240937" y="1393036"/>
            <a:ext cx="8809173" cy="1782672"/>
            <a:chOff x="19454962" y="3025411"/>
            <a:chExt cx="8809173" cy="1782672"/>
          </a:xfrm>
        </p:grpSpPr>
        <p:sp>
          <p:nvSpPr>
            <p:cNvPr id="344" name="Google Shape;344;g37634400d83_0_471"/>
            <p:cNvSpPr/>
            <p:nvPr/>
          </p:nvSpPr>
          <p:spPr>
            <a:xfrm>
              <a:off x="19456881" y="3513283"/>
              <a:ext cx="8564700" cy="1294800"/>
            </a:xfrm>
            <a:prstGeom prst="roundRect">
              <a:avLst>
                <a:gd fmla="val 10947" name="adj"/>
              </a:avLst>
            </a:prstGeom>
            <a:solidFill>
              <a:srgbClr val="FFF6E0"/>
            </a:solidFill>
            <a:ln>
              <a:noFill/>
            </a:ln>
          </p:spPr>
          <p:txBody>
            <a:bodyPr anchorCtr="0" anchor="ctr" bIns="27075" lIns="27075" spcFirstLastPara="1" rIns="27075" wrap="square" tIns="27075">
              <a:noAutofit/>
            </a:bodyPr>
            <a:lstStyle/>
            <a:p>
              <a:pPr indent="0" lvl="0" marL="0" marR="0" rtl="0" algn="ctr">
                <a:lnSpc>
                  <a:spcPct val="100000"/>
                </a:lnSpc>
                <a:spcBef>
                  <a:spcPts val="0"/>
                </a:spcBef>
                <a:spcAft>
                  <a:spcPts val="0"/>
                </a:spcAft>
                <a:buClr>
                  <a:srgbClr val="FFFFFF"/>
                </a:buClr>
                <a:buSzPts val="2600"/>
                <a:buFont typeface="Arial"/>
                <a:buNone/>
              </a:pPr>
              <a:r>
                <a:t/>
              </a:r>
              <a:endParaRPr b="0" i="0" sz="2600" u="none" cap="none" strike="noStrike">
                <a:solidFill>
                  <a:srgbClr val="FFFFFF"/>
                </a:solidFill>
                <a:latin typeface="Arial"/>
                <a:ea typeface="Arial"/>
                <a:cs typeface="Arial"/>
                <a:sym typeface="Arial"/>
              </a:endParaRPr>
            </a:p>
          </p:txBody>
        </p:sp>
        <p:sp>
          <p:nvSpPr>
            <p:cNvPr id="345" name="Google Shape;345;g37634400d83_0_471"/>
            <p:cNvSpPr/>
            <p:nvPr/>
          </p:nvSpPr>
          <p:spPr>
            <a:xfrm>
              <a:off x="19454962" y="3025411"/>
              <a:ext cx="507978" cy="507978"/>
            </a:xfrm>
            <a:custGeom>
              <a:rect b="b" l="l" r="r" t="t"/>
              <a:pathLst>
                <a:path extrusionOk="0" h="21600" w="21600">
                  <a:moveTo>
                    <a:pt x="10799" y="0"/>
                  </a:moveTo>
                  <a:cubicBezTo>
                    <a:pt x="4834" y="0"/>
                    <a:pt x="0" y="4836"/>
                    <a:pt x="0" y="10801"/>
                  </a:cubicBezTo>
                  <a:cubicBezTo>
                    <a:pt x="0" y="16765"/>
                    <a:pt x="4835" y="21600"/>
                    <a:pt x="10799" y="21600"/>
                  </a:cubicBezTo>
                  <a:cubicBezTo>
                    <a:pt x="16764" y="21600"/>
                    <a:pt x="21600" y="16765"/>
                    <a:pt x="21600" y="10801"/>
                  </a:cubicBezTo>
                  <a:cubicBezTo>
                    <a:pt x="21600" y="4836"/>
                    <a:pt x="16764" y="0"/>
                    <a:pt x="10799" y="0"/>
                  </a:cubicBezTo>
                  <a:close/>
                  <a:moveTo>
                    <a:pt x="16449" y="5521"/>
                  </a:moveTo>
                  <a:cubicBezTo>
                    <a:pt x="16477" y="5521"/>
                    <a:pt x="16505" y="5532"/>
                    <a:pt x="16527" y="5553"/>
                  </a:cubicBezTo>
                  <a:lnTo>
                    <a:pt x="18129" y="7155"/>
                  </a:lnTo>
                  <a:cubicBezTo>
                    <a:pt x="18150" y="7177"/>
                    <a:pt x="18161" y="7205"/>
                    <a:pt x="18161" y="7233"/>
                  </a:cubicBezTo>
                  <a:cubicBezTo>
                    <a:pt x="18161" y="7261"/>
                    <a:pt x="18150" y="7290"/>
                    <a:pt x="18129" y="7311"/>
                  </a:cubicBezTo>
                  <a:lnTo>
                    <a:pt x="8340" y="17100"/>
                  </a:lnTo>
                  <a:cubicBezTo>
                    <a:pt x="8319" y="17121"/>
                    <a:pt x="8291" y="17132"/>
                    <a:pt x="8262" y="17132"/>
                  </a:cubicBezTo>
                  <a:cubicBezTo>
                    <a:pt x="8234" y="17132"/>
                    <a:pt x="8206" y="17121"/>
                    <a:pt x="8185" y="17100"/>
                  </a:cubicBezTo>
                  <a:lnTo>
                    <a:pt x="7693" y="16608"/>
                  </a:lnTo>
                  <a:lnTo>
                    <a:pt x="6505" y="15420"/>
                  </a:lnTo>
                  <a:lnTo>
                    <a:pt x="3062" y="11977"/>
                  </a:lnTo>
                  <a:cubicBezTo>
                    <a:pt x="3041" y="11956"/>
                    <a:pt x="3030" y="11928"/>
                    <a:pt x="3030" y="11900"/>
                  </a:cubicBezTo>
                  <a:cubicBezTo>
                    <a:pt x="3030" y="11872"/>
                    <a:pt x="3041" y="11845"/>
                    <a:pt x="3062" y="11823"/>
                  </a:cubicBezTo>
                  <a:lnTo>
                    <a:pt x="4664" y="10221"/>
                  </a:lnTo>
                  <a:cubicBezTo>
                    <a:pt x="4686" y="10200"/>
                    <a:pt x="4714" y="10189"/>
                    <a:pt x="4742" y="10189"/>
                  </a:cubicBezTo>
                  <a:cubicBezTo>
                    <a:pt x="4770" y="10189"/>
                    <a:pt x="4799" y="10200"/>
                    <a:pt x="4820" y="10221"/>
                  </a:cubicBezTo>
                  <a:lnTo>
                    <a:pt x="8185" y="13586"/>
                  </a:lnTo>
                  <a:cubicBezTo>
                    <a:pt x="8206" y="13607"/>
                    <a:pt x="8234" y="13618"/>
                    <a:pt x="8262" y="13618"/>
                  </a:cubicBezTo>
                  <a:cubicBezTo>
                    <a:pt x="8291" y="13618"/>
                    <a:pt x="8319" y="13607"/>
                    <a:pt x="8340" y="13586"/>
                  </a:cubicBezTo>
                  <a:lnTo>
                    <a:pt x="16373" y="5553"/>
                  </a:lnTo>
                  <a:cubicBezTo>
                    <a:pt x="16394" y="5532"/>
                    <a:pt x="16421" y="5521"/>
                    <a:pt x="16449" y="5521"/>
                  </a:cubicBezTo>
                  <a:close/>
                </a:path>
              </a:pathLst>
            </a:custGeom>
            <a:solidFill>
              <a:srgbClr val="FA9102"/>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200"/>
                <a:buFont typeface="Arial"/>
                <a:buNone/>
              </a:pPr>
              <a:r>
                <a:t/>
              </a:r>
              <a:endParaRPr b="0" i="0" sz="3200" u="none" cap="none" strike="noStrike">
                <a:solidFill>
                  <a:srgbClr val="FFFFFF"/>
                </a:solidFill>
                <a:latin typeface="Arial"/>
                <a:ea typeface="Arial"/>
                <a:cs typeface="Arial"/>
                <a:sym typeface="Arial"/>
              </a:endParaRPr>
            </a:p>
          </p:txBody>
        </p:sp>
        <p:sp>
          <p:nvSpPr>
            <p:cNvPr id="346" name="Google Shape;346;g37634400d83_0_471"/>
            <p:cNvSpPr txBox="1"/>
            <p:nvPr/>
          </p:nvSpPr>
          <p:spPr>
            <a:xfrm>
              <a:off x="20166945" y="3025411"/>
              <a:ext cx="5631900" cy="5952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FA9102"/>
                </a:buClr>
                <a:buSzPts val="3200"/>
                <a:buFont typeface="Arial"/>
                <a:buNone/>
              </a:pPr>
              <a:r>
                <a:rPr b="0" i="0" lang="en-US" sz="3200" u="none" cap="none" strike="noStrike">
                  <a:solidFill>
                    <a:srgbClr val="FA9102"/>
                  </a:solidFill>
                  <a:latin typeface="Arial"/>
                  <a:ea typeface="Arial"/>
                  <a:cs typeface="Arial"/>
                  <a:sym typeface="Arial"/>
                </a:rPr>
                <a:t>パスワード設定の時にCHECK</a:t>
              </a:r>
              <a:endParaRPr b="0" i="0" sz="1400" u="none" cap="none" strike="noStrike">
                <a:solidFill>
                  <a:srgbClr val="000000"/>
                </a:solidFill>
                <a:latin typeface="Arial"/>
                <a:ea typeface="Arial"/>
                <a:cs typeface="Arial"/>
                <a:sym typeface="Arial"/>
              </a:endParaRPr>
            </a:p>
          </p:txBody>
        </p:sp>
        <p:sp>
          <p:nvSpPr>
            <p:cNvPr id="347" name="Google Shape;347;g37634400d83_0_471"/>
            <p:cNvSpPr txBox="1"/>
            <p:nvPr/>
          </p:nvSpPr>
          <p:spPr>
            <a:xfrm>
              <a:off x="19699435" y="3709795"/>
              <a:ext cx="8564700" cy="9030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424342"/>
                </a:buClr>
                <a:buSzPts val="2600"/>
                <a:buFont typeface="Arial"/>
                <a:buNone/>
              </a:pPr>
              <a:r>
                <a:rPr b="0" i="0" lang="en-US" sz="2600" u="none" cap="none" strike="noStrike">
                  <a:solidFill>
                    <a:srgbClr val="424342"/>
                  </a:solidFill>
                  <a:latin typeface="Arial"/>
                  <a:ea typeface="Arial"/>
                  <a:cs typeface="Arial"/>
                  <a:sym typeface="Arial"/>
                </a:rPr>
                <a:t>※８文字以上で英大文字, 英小文字, 数字を含む</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424342"/>
                </a:buClr>
                <a:buSzPts val="2600"/>
                <a:buFont typeface="Arial"/>
                <a:buNone/>
              </a:pPr>
              <a:r>
                <a:rPr b="0" i="0" lang="en-US" sz="2600" u="none" cap="none" strike="noStrike">
                  <a:solidFill>
                    <a:srgbClr val="424342"/>
                  </a:solidFill>
                  <a:latin typeface="Arial"/>
                  <a:ea typeface="Arial"/>
                  <a:cs typeface="Arial"/>
                  <a:sym typeface="Arial"/>
                </a:rPr>
                <a:t>⇨例えば、自分の名前+車のナンバー（Tanaka2229）</a:t>
              </a:r>
              <a:endParaRPr b="0" i="0" sz="1400" u="none" cap="none" strike="noStrike">
                <a:solidFill>
                  <a:srgbClr val="000000"/>
                </a:solidFill>
                <a:latin typeface="Arial"/>
                <a:ea typeface="Arial"/>
                <a:cs typeface="Arial"/>
                <a:sym typeface="Arial"/>
              </a:endParaRPr>
            </a:p>
          </p:txBody>
        </p:sp>
      </p:grpSp>
      <p:sp>
        <p:nvSpPr>
          <p:cNvPr id="348" name="Google Shape;348;g37634400d83_0_471"/>
          <p:cNvSpPr/>
          <p:nvPr/>
        </p:nvSpPr>
        <p:spPr>
          <a:xfrm>
            <a:off x="15077467" y="6955358"/>
            <a:ext cx="1949400" cy="1440600"/>
          </a:xfrm>
          <a:prstGeom prst="rightArrow">
            <a:avLst>
              <a:gd fmla="val 28292" name="adj1"/>
              <a:gd fmla="val 60709" name="adj2"/>
            </a:avLst>
          </a:prstGeom>
          <a:solidFill>
            <a:srgbClr val="00A5D9"/>
          </a:solidFill>
          <a:ln>
            <a:noFill/>
          </a:ln>
        </p:spPr>
        <p:txBody>
          <a:bodyPr anchorCtr="0" anchor="ctr" bIns="11050" lIns="11050" spcFirstLastPara="1" rIns="11050" wrap="square" tIns="11050">
            <a:noAutofit/>
          </a:bodyPr>
          <a:lstStyle/>
          <a:p>
            <a:pPr indent="0" lvl="0" marL="0" marR="0" rtl="0" algn="ctr">
              <a:lnSpc>
                <a:spcPct val="100000"/>
              </a:lnSpc>
              <a:spcBef>
                <a:spcPts val="0"/>
              </a:spcBef>
              <a:spcAft>
                <a:spcPts val="0"/>
              </a:spcAft>
              <a:buClr>
                <a:srgbClr val="FFFFFF"/>
              </a:buClr>
              <a:buSzPts val="1200"/>
              <a:buFont typeface="Arial"/>
              <a:buNone/>
            </a:pPr>
            <a:r>
              <a:t/>
            </a:r>
            <a:endParaRPr b="0" i="0" sz="1200" u="none" cap="none" strike="noStrike">
              <a:solidFill>
                <a:srgbClr val="000000"/>
              </a:solidFill>
              <a:latin typeface="Arial"/>
              <a:ea typeface="Arial"/>
              <a:cs typeface="Arial"/>
              <a:sym typeface="Arial"/>
            </a:endParaRPr>
          </a:p>
        </p:txBody>
      </p:sp>
      <p:sp>
        <p:nvSpPr>
          <p:cNvPr id="349" name="Google Shape;349;g37634400d83_0_471"/>
          <p:cNvSpPr/>
          <p:nvPr/>
        </p:nvSpPr>
        <p:spPr>
          <a:xfrm>
            <a:off x="7350614" y="6955341"/>
            <a:ext cx="1949400" cy="1440600"/>
          </a:xfrm>
          <a:prstGeom prst="rightArrow">
            <a:avLst>
              <a:gd fmla="val 28292" name="adj1"/>
              <a:gd fmla="val 60709" name="adj2"/>
            </a:avLst>
          </a:prstGeom>
          <a:solidFill>
            <a:srgbClr val="00A5D9"/>
          </a:solidFill>
          <a:ln>
            <a:noFill/>
          </a:ln>
        </p:spPr>
        <p:txBody>
          <a:bodyPr anchorCtr="0" anchor="ctr" bIns="11050" lIns="11050" spcFirstLastPara="1" rIns="11050" wrap="square" tIns="11050">
            <a:noAutofit/>
          </a:bodyPr>
          <a:lstStyle/>
          <a:p>
            <a:pPr indent="0" lvl="0" marL="0" marR="0" rtl="0" algn="ctr">
              <a:lnSpc>
                <a:spcPct val="100000"/>
              </a:lnSpc>
              <a:spcBef>
                <a:spcPts val="0"/>
              </a:spcBef>
              <a:spcAft>
                <a:spcPts val="0"/>
              </a:spcAft>
              <a:buClr>
                <a:srgbClr val="FFFFFF"/>
              </a:buClr>
              <a:buSzPts val="1200"/>
              <a:buFont typeface="Arial"/>
              <a:buNone/>
            </a:pPr>
            <a:r>
              <a:t/>
            </a:r>
            <a:endParaRPr b="0" i="0" sz="1200" u="none" cap="none" strike="noStrike">
              <a:solidFill>
                <a:srgbClr val="000000"/>
              </a:solidFill>
              <a:latin typeface="Arial"/>
              <a:ea typeface="Arial"/>
              <a:cs typeface="Arial"/>
              <a:sym typeface="Arial"/>
            </a:endParaRPr>
          </a:p>
        </p:txBody>
      </p:sp>
      <p:pic>
        <p:nvPicPr>
          <p:cNvPr id="350" name="Google Shape;350;g37634400d83_0_471" title="メールアドレス認証メール.PNG"/>
          <p:cNvPicPr preferRelativeResize="0"/>
          <p:nvPr/>
        </p:nvPicPr>
        <p:blipFill rotWithShape="1">
          <a:blip r:embed="rId5">
            <a:alphaModFix/>
          </a:blip>
          <a:srcRect b="10520" l="0" r="0" t="6381"/>
          <a:stretch/>
        </p:blipFill>
        <p:spPr>
          <a:xfrm>
            <a:off x="9896000" y="3399088"/>
            <a:ext cx="4431000" cy="7979700"/>
          </a:xfrm>
          <a:prstGeom prst="round2SameRect">
            <a:avLst>
              <a:gd fmla="val 3388" name="adj1"/>
              <a:gd fmla="val 0" name="adj2"/>
            </a:avLst>
          </a:prstGeom>
          <a:noFill/>
          <a:ln cap="flat" cmpd="sng" w="19050">
            <a:solidFill>
              <a:schemeClr val="lt2"/>
            </a:solidFill>
            <a:prstDash val="solid"/>
            <a:round/>
            <a:headEnd len="sm" w="sm" type="none"/>
            <a:tailEnd len="sm" w="sm" type="none"/>
          </a:ln>
        </p:spPr>
      </p:pic>
      <p:grpSp>
        <p:nvGrpSpPr>
          <p:cNvPr id="351" name="Google Shape;351;g37634400d83_0_471"/>
          <p:cNvGrpSpPr/>
          <p:nvPr/>
        </p:nvGrpSpPr>
        <p:grpSpPr>
          <a:xfrm>
            <a:off x="5495998" y="5124750"/>
            <a:ext cx="13392000" cy="3466500"/>
            <a:chOff x="-1" y="-1"/>
            <a:chExt cx="13392000" cy="3466500"/>
          </a:xfrm>
        </p:grpSpPr>
        <p:sp>
          <p:nvSpPr>
            <p:cNvPr id="352" name="Google Shape;352;g37634400d83_0_471"/>
            <p:cNvSpPr/>
            <p:nvPr/>
          </p:nvSpPr>
          <p:spPr>
            <a:xfrm>
              <a:off x="-1" y="-1"/>
              <a:ext cx="13392000" cy="3466500"/>
            </a:xfrm>
            <a:prstGeom prst="rect">
              <a:avLst/>
            </a:prstGeom>
            <a:solidFill>
              <a:srgbClr val="F5D227">
                <a:alpha val="40000"/>
              </a:srgbClr>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C82506"/>
                </a:buClr>
                <a:buSzPts val="3600"/>
                <a:buFont typeface="Arial"/>
                <a:buNone/>
              </a:pPr>
              <a:r>
                <a:t/>
              </a:r>
              <a:endParaRPr b="1" i="0" sz="3600" u="none" cap="none" strike="noStrike">
                <a:solidFill>
                  <a:srgbClr val="C82506"/>
                </a:solidFill>
                <a:latin typeface="Arial"/>
                <a:ea typeface="Arial"/>
                <a:cs typeface="Arial"/>
                <a:sym typeface="Arial"/>
              </a:endParaRPr>
            </a:p>
          </p:txBody>
        </p:sp>
        <p:sp>
          <p:nvSpPr>
            <p:cNvPr id="353" name="Google Shape;353;g37634400d83_0_471"/>
            <p:cNvSpPr txBox="1"/>
            <p:nvPr/>
          </p:nvSpPr>
          <p:spPr>
            <a:xfrm>
              <a:off x="-1" y="1458066"/>
              <a:ext cx="13392000" cy="648000"/>
            </a:xfrm>
            <a:prstGeom prst="rect">
              <a:avLst/>
            </a:prstGeom>
            <a:noFill/>
            <a:ln>
              <a:noFill/>
            </a:ln>
          </p:spPr>
          <p:txBody>
            <a:bodyPr anchorCtr="0" anchor="ctr" bIns="46525" lIns="46525" spcFirstLastPara="1" rIns="46525" wrap="square" tIns="46525">
              <a:spAutoFit/>
            </a:bodyPr>
            <a:lstStyle/>
            <a:p>
              <a:pPr indent="0" lvl="0" marL="0" rtl="0" algn="ctr">
                <a:spcBef>
                  <a:spcPts val="0"/>
                </a:spcBef>
                <a:spcAft>
                  <a:spcPts val="0"/>
                </a:spcAft>
                <a:buClr>
                  <a:srgbClr val="C82506"/>
                </a:buClr>
                <a:buSzPts val="3600"/>
                <a:buFont typeface="Arial"/>
                <a:buNone/>
              </a:pPr>
              <a:r>
                <a:rPr lang="en-US" sz="3600">
                  <a:solidFill>
                    <a:srgbClr val="C82506"/>
                  </a:solidFill>
                </a:rPr>
                <a:t>CASE4.QRコードバージョン</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7" name="Shape 357"/>
        <p:cNvGrpSpPr/>
        <p:nvPr/>
      </p:nvGrpSpPr>
      <p:grpSpPr>
        <a:xfrm>
          <a:off x="0" y="0"/>
          <a:ext cx="0" cy="0"/>
          <a:chOff x="0" y="0"/>
          <a:chExt cx="0" cy="0"/>
        </a:xfrm>
      </p:grpSpPr>
      <p:sp>
        <p:nvSpPr>
          <p:cNvPr id="358" name="Google Shape;358;g37634400d83_0_492"/>
          <p:cNvSpPr/>
          <p:nvPr/>
        </p:nvSpPr>
        <p:spPr>
          <a:xfrm>
            <a:off x="1610196" y="9890597"/>
            <a:ext cx="13910100" cy="2618700"/>
          </a:xfrm>
          <a:prstGeom prst="roundRect">
            <a:avLst>
              <a:gd fmla="val 7425" name="adj"/>
            </a:avLst>
          </a:prstGeom>
          <a:solidFill>
            <a:srgbClr val="FEF9E6"/>
          </a:solidFill>
          <a:ln>
            <a:noFill/>
          </a:ln>
        </p:spPr>
        <p:txBody>
          <a:bodyPr anchorCtr="0" anchor="ctr" bIns="27075" lIns="27075" spcFirstLastPara="1" rIns="27075" wrap="square" tIns="27075">
            <a:noAutofit/>
          </a:bodyPr>
          <a:lstStyle/>
          <a:p>
            <a:pPr indent="0" lvl="0" marL="0" marR="0" rtl="0" algn="ctr">
              <a:lnSpc>
                <a:spcPct val="100000"/>
              </a:lnSpc>
              <a:spcBef>
                <a:spcPts val="0"/>
              </a:spcBef>
              <a:spcAft>
                <a:spcPts val="0"/>
              </a:spcAft>
              <a:buClr>
                <a:srgbClr val="FFFFFF"/>
              </a:buClr>
              <a:buSzPts val="2600"/>
              <a:buFont typeface="Arial"/>
              <a:buNone/>
            </a:pPr>
            <a:r>
              <a:t/>
            </a:r>
            <a:endParaRPr b="0" i="0" sz="2600" u="none" cap="none" strike="noStrike">
              <a:solidFill>
                <a:srgbClr val="FFFFFF"/>
              </a:solidFill>
              <a:latin typeface="Arial"/>
              <a:ea typeface="Arial"/>
              <a:cs typeface="Arial"/>
              <a:sym typeface="Arial"/>
            </a:endParaRPr>
          </a:p>
        </p:txBody>
      </p:sp>
      <p:sp>
        <p:nvSpPr>
          <p:cNvPr id="359" name="Google Shape;359;g37634400d83_0_492"/>
          <p:cNvSpPr/>
          <p:nvPr/>
        </p:nvSpPr>
        <p:spPr>
          <a:xfrm>
            <a:off x="1610196" y="3751928"/>
            <a:ext cx="13910100" cy="5838900"/>
          </a:xfrm>
          <a:prstGeom prst="roundRect">
            <a:avLst>
              <a:gd fmla="val 3330" name="adj"/>
            </a:avLst>
          </a:prstGeom>
          <a:solidFill>
            <a:srgbClr val="EFF6FF"/>
          </a:solidFill>
          <a:ln>
            <a:noFill/>
          </a:ln>
        </p:spPr>
        <p:txBody>
          <a:bodyPr anchorCtr="0" anchor="ctr" bIns="27075" lIns="27075" spcFirstLastPara="1" rIns="27075" wrap="square" tIns="27075">
            <a:noAutofit/>
          </a:bodyPr>
          <a:lstStyle/>
          <a:p>
            <a:pPr indent="0" lvl="0" marL="0" marR="0" rtl="0" algn="ctr">
              <a:lnSpc>
                <a:spcPct val="100000"/>
              </a:lnSpc>
              <a:spcBef>
                <a:spcPts val="0"/>
              </a:spcBef>
              <a:spcAft>
                <a:spcPts val="0"/>
              </a:spcAft>
              <a:buClr>
                <a:srgbClr val="FFFFFF"/>
              </a:buClr>
              <a:buSzPts val="2600"/>
              <a:buFont typeface="Arial"/>
              <a:buNone/>
            </a:pPr>
            <a:r>
              <a:t/>
            </a:r>
            <a:endParaRPr b="0" i="0" sz="2600" u="none" cap="none" strike="noStrike">
              <a:solidFill>
                <a:srgbClr val="FFFFFF"/>
              </a:solidFill>
              <a:latin typeface="Arial"/>
              <a:ea typeface="Arial"/>
              <a:cs typeface="Arial"/>
              <a:sym typeface="Arial"/>
            </a:endParaRPr>
          </a:p>
        </p:txBody>
      </p:sp>
      <p:sp>
        <p:nvSpPr>
          <p:cNvPr id="360" name="Google Shape;360;g37634400d83_0_492"/>
          <p:cNvSpPr txBox="1"/>
          <p:nvPr>
            <p:ph idx="12" type="sldNum"/>
          </p:nvPr>
        </p:nvSpPr>
        <p:spPr>
          <a:xfrm>
            <a:off x="23536405" y="13077825"/>
            <a:ext cx="593700" cy="390600"/>
          </a:xfrm>
          <a:prstGeom prst="rect">
            <a:avLst/>
          </a:prstGeom>
          <a:noFill/>
          <a:ln>
            <a:noFill/>
          </a:ln>
        </p:spPr>
        <p:txBody>
          <a:bodyPr anchorCtr="0" anchor="t" bIns="71425" lIns="71425" spcFirstLastPara="1" rIns="71425" wrap="square" tIns="71425">
            <a:spAutoFit/>
          </a:bodyPr>
          <a:lstStyle/>
          <a:p>
            <a:pPr indent="0" lvl="0" marL="0" rtl="0" algn="r">
              <a:spcBef>
                <a:spcPts val="0"/>
              </a:spcBef>
              <a:spcAft>
                <a:spcPts val="0"/>
              </a:spcAft>
              <a:buClr>
                <a:srgbClr val="3E3B3A"/>
              </a:buClr>
              <a:buSzPts val="1600"/>
              <a:buFont typeface="Avenir"/>
              <a:buNone/>
            </a:pPr>
            <a:fld id="{00000000-1234-1234-1234-123412341234}" type="slidenum">
              <a:rPr lang="en-US"/>
              <a:t>‹#›</a:t>
            </a:fld>
            <a:endParaRPr/>
          </a:p>
        </p:txBody>
      </p:sp>
      <p:sp>
        <p:nvSpPr>
          <p:cNvPr id="361" name="Google Shape;361;g37634400d83_0_492"/>
          <p:cNvSpPr txBox="1"/>
          <p:nvPr>
            <p:ph type="title"/>
          </p:nvPr>
        </p:nvSpPr>
        <p:spPr>
          <a:xfrm>
            <a:off x="254000" y="0"/>
            <a:ext cx="21581700" cy="1143000"/>
          </a:xfrm>
          <a:prstGeom prst="rect">
            <a:avLst/>
          </a:prstGeom>
          <a:noFill/>
          <a:ln>
            <a:noFill/>
          </a:ln>
        </p:spPr>
        <p:txBody>
          <a:bodyPr anchorCtr="0" anchor="ctr" bIns="71425" lIns="71425" spcFirstLastPara="1" rIns="71425" wrap="square" tIns="71425">
            <a:normAutofit/>
          </a:bodyPr>
          <a:lstStyle/>
          <a:p>
            <a:pPr indent="508000" lvl="0" marL="0" marR="0" rtl="0" algn="l">
              <a:lnSpc>
                <a:spcPct val="100000"/>
              </a:lnSpc>
              <a:spcBef>
                <a:spcPts val="0"/>
              </a:spcBef>
              <a:spcAft>
                <a:spcPts val="0"/>
              </a:spcAft>
              <a:buClr>
                <a:srgbClr val="FFFFFF"/>
              </a:buClr>
              <a:buSzPts val="4200"/>
              <a:buFont typeface="Arial"/>
              <a:buNone/>
            </a:pPr>
            <a:r>
              <a:rPr lang="en-US" sz="4200"/>
              <a:t>アプリを起動する</a:t>
            </a:r>
            <a:endParaRPr/>
          </a:p>
        </p:txBody>
      </p:sp>
      <p:sp>
        <p:nvSpPr>
          <p:cNvPr id="362" name="Google Shape;362;g37634400d83_0_492"/>
          <p:cNvSpPr txBox="1"/>
          <p:nvPr/>
        </p:nvSpPr>
        <p:spPr>
          <a:xfrm>
            <a:off x="1666269" y="1996093"/>
            <a:ext cx="13797900" cy="13134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334155"/>
              </a:buClr>
              <a:buSzPts val="3600"/>
              <a:buFont typeface="Arial"/>
              <a:buNone/>
            </a:pPr>
            <a:r>
              <a:rPr b="0" i="0" lang="en-US" sz="3600" u="none" cap="none" strike="noStrike">
                <a:solidFill>
                  <a:srgbClr val="334155"/>
                </a:solidFill>
                <a:latin typeface="Arial"/>
                <a:ea typeface="Arial"/>
                <a:cs typeface="Arial"/>
                <a:sym typeface="Arial"/>
              </a:rPr>
              <a:t>iOS / Android ともにアプリがあります。</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800"/>
              </a:spcBef>
              <a:spcAft>
                <a:spcPts val="0"/>
              </a:spcAft>
              <a:buClr>
                <a:srgbClr val="334155"/>
              </a:buClr>
              <a:buSzPts val="3600"/>
              <a:buFont typeface="Arial"/>
              <a:buNone/>
            </a:pPr>
            <a:r>
              <a:rPr b="0" i="0" lang="en-US" sz="3600" u="none" cap="none" strike="noStrike">
                <a:solidFill>
                  <a:srgbClr val="334155"/>
                </a:solidFill>
                <a:latin typeface="Arial"/>
                <a:ea typeface="Arial"/>
                <a:cs typeface="Arial"/>
                <a:sym typeface="Arial"/>
              </a:rPr>
              <a:t>早速ダウンロードしましょう！</a:t>
            </a:r>
            <a:endParaRPr b="0" i="0" sz="1400" u="none" cap="none" strike="noStrike">
              <a:solidFill>
                <a:srgbClr val="000000"/>
              </a:solidFill>
              <a:latin typeface="Arial"/>
              <a:ea typeface="Arial"/>
              <a:cs typeface="Arial"/>
              <a:sym typeface="Arial"/>
            </a:endParaRPr>
          </a:p>
        </p:txBody>
      </p:sp>
      <p:sp>
        <p:nvSpPr>
          <p:cNvPr id="363" name="Google Shape;363;g37634400d83_0_492"/>
          <p:cNvSpPr txBox="1"/>
          <p:nvPr/>
        </p:nvSpPr>
        <p:spPr>
          <a:xfrm>
            <a:off x="2592397" y="5385877"/>
            <a:ext cx="8664900" cy="983100"/>
          </a:xfrm>
          <a:prstGeom prst="rect">
            <a:avLst/>
          </a:prstGeom>
          <a:noFill/>
          <a:ln>
            <a:noFill/>
          </a:ln>
        </p:spPr>
        <p:txBody>
          <a:bodyPr anchorCtr="0" anchor="ctr" bIns="50800" lIns="50800" spcFirstLastPara="1" rIns="50800" wrap="square" tIns="50800">
            <a:spAutoFit/>
          </a:bodyPr>
          <a:lstStyle/>
          <a:p>
            <a:pPr indent="0" lvl="0" marL="0" marR="0" rtl="0" algn="l">
              <a:lnSpc>
                <a:spcPct val="120000"/>
              </a:lnSpc>
              <a:spcBef>
                <a:spcPts val="0"/>
              </a:spcBef>
              <a:spcAft>
                <a:spcPts val="0"/>
              </a:spcAft>
              <a:buClr>
                <a:srgbClr val="424342"/>
              </a:buClr>
              <a:buSzPts val="2600"/>
              <a:buFont typeface="Arial"/>
              <a:buNone/>
            </a:pPr>
            <a:r>
              <a:rPr b="0" i="0" lang="en-US" sz="2600" u="none" cap="none" strike="noStrike">
                <a:solidFill>
                  <a:srgbClr val="424342"/>
                </a:solidFill>
                <a:latin typeface="Arial"/>
                <a:ea typeface="Arial"/>
                <a:cs typeface="Arial"/>
                <a:sym typeface="Arial"/>
              </a:rPr>
              <a:t>App Store／Google Playのいずれかのストアアプリで、検索画面に移動し、「TUNAG」で検索してみましょう！</a:t>
            </a:r>
            <a:endParaRPr b="0" i="0" sz="1400" u="none" cap="none" strike="noStrike">
              <a:solidFill>
                <a:srgbClr val="000000"/>
              </a:solidFill>
              <a:latin typeface="Arial"/>
              <a:ea typeface="Arial"/>
              <a:cs typeface="Arial"/>
              <a:sym typeface="Arial"/>
            </a:endParaRPr>
          </a:p>
        </p:txBody>
      </p:sp>
      <p:sp>
        <p:nvSpPr>
          <p:cNvPr id="364" name="Google Shape;364;g37634400d83_0_492"/>
          <p:cNvSpPr txBox="1"/>
          <p:nvPr/>
        </p:nvSpPr>
        <p:spPr>
          <a:xfrm>
            <a:off x="2159302" y="4687650"/>
            <a:ext cx="9098100" cy="595200"/>
          </a:xfrm>
          <a:prstGeom prst="rect">
            <a:avLst/>
          </a:prstGeom>
          <a:noFill/>
          <a:ln>
            <a:noFill/>
          </a:ln>
        </p:spPr>
        <p:txBody>
          <a:bodyPr anchorCtr="0" anchor="ctr" bIns="50800" lIns="50800" spcFirstLastPara="1" rIns="50800" wrap="square" tIns="50800">
            <a:spAutoFit/>
          </a:bodyPr>
          <a:lstStyle/>
          <a:p>
            <a:pPr indent="-406400" lvl="0" marL="406400" marR="0" rtl="0" algn="l">
              <a:lnSpc>
                <a:spcPct val="100000"/>
              </a:lnSpc>
              <a:spcBef>
                <a:spcPts val="0"/>
              </a:spcBef>
              <a:spcAft>
                <a:spcPts val="0"/>
              </a:spcAft>
              <a:buClr>
                <a:srgbClr val="334155"/>
              </a:buClr>
              <a:buSzPts val="3200"/>
              <a:buFont typeface="Arial"/>
              <a:buChar char="•"/>
            </a:pPr>
            <a:r>
              <a:rPr b="0" i="0" lang="en-US" sz="3200" u="none" cap="none" strike="noStrike">
                <a:solidFill>
                  <a:srgbClr val="334155"/>
                </a:solidFill>
                <a:latin typeface="Arial"/>
                <a:ea typeface="Arial"/>
                <a:cs typeface="Arial"/>
                <a:sym typeface="Arial"/>
              </a:rPr>
              <a:t>ストアの検索画面で検索してください</a:t>
            </a:r>
            <a:endParaRPr b="0" i="0" sz="1400" u="none" cap="none" strike="noStrike">
              <a:solidFill>
                <a:srgbClr val="000000"/>
              </a:solidFill>
              <a:latin typeface="Arial"/>
              <a:ea typeface="Arial"/>
              <a:cs typeface="Arial"/>
              <a:sym typeface="Arial"/>
            </a:endParaRPr>
          </a:p>
        </p:txBody>
      </p:sp>
      <p:sp>
        <p:nvSpPr>
          <p:cNvPr id="365" name="Google Shape;365;g37634400d83_0_492"/>
          <p:cNvSpPr/>
          <p:nvPr/>
        </p:nvSpPr>
        <p:spPr>
          <a:xfrm>
            <a:off x="2377337" y="10342736"/>
            <a:ext cx="507978" cy="507978"/>
          </a:xfrm>
          <a:custGeom>
            <a:rect b="b" l="l" r="r" t="t"/>
            <a:pathLst>
              <a:path extrusionOk="0" h="21600" w="21600">
                <a:moveTo>
                  <a:pt x="10799" y="0"/>
                </a:moveTo>
                <a:cubicBezTo>
                  <a:pt x="4834" y="0"/>
                  <a:pt x="0" y="4836"/>
                  <a:pt x="0" y="10801"/>
                </a:cubicBezTo>
                <a:cubicBezTo>
                  <a:pt x="0" y="16765"/>
                  <a:pt x="4835" y="21600"/>
                  <a:pt x="10799" y="21600"/>
                </a:cubicBezTo>
                <a:cubicBezTo>
                  <a:pt x="16764" y="21600"/>
                  <a:pt x="21600" y="16765"/>
                  <a:pt x="21600" y="10801"/>
                </a:cubicBezTo>
                <a:cubicBezTo>
                  <a:pt x="21600" y="4836"/>
                  <a:pt x="16764" y="0"/>
                  <a:pt x="10799" y="0"/>
                </a:cubicBezTo>
                <a:close/>
                <a:moveTo>
                  <a:pt x="16449" y="5521"/>
                </a:moveTo>
                <a:cubicBezTo>
                  <a:pt x="16477" y="5521"/>
                  <a:pt x="16505" y="5532"/>
                  <a:pt x="16527" y="5553"/>
                </a:cubicBezTo>
                <a:lnTo>
                  <a:pt x="18129" y="7155"/>
                </a:lnTo>
                <a:cubicBezTo>
                  <a:pt x="18150" y="7177"/>
                  <a:pt x="18161" y="7205"/>
                  <a:pt x="18161" y="7233"/>
                </a:cubicBezTo>
                <a:cubicBezTo>
                  <a:pt x="18161" y="7261"/>
                  <a:pt x="18150" y="7290"/>
                  <a:pt x="18129" y="7311"/>
                </a:cubicBezTo>
                <a:lnTo>
                  <a:pt x="8340" y="17100"/>
                </a:lnTo>
                <a:cubicBezTo>
                  <a:pt x="8319" y="17121"/>
                  <a:pt x="8291" y="17132"/>
                  <a:pt x="8262" y="17132"/>
                </a:cubicBezTo>
                <a:cubicBezTo>
                  <a:pt x="8234" y="17132"/>
                  <a:pt x="8206" y="17121"/>
                  <a:pt x="8185" y="17100"/>
                </a:cubicBezTo>
                <a:lnTo>
                  <a:pt x="7693" y="16608"/>
                </a:lnTo>
                <a:lnTo>
                  <a:pt x="6505" y="15420"/>
                </a:lnTo>
                <a:lnTo>
                  <a:pt x="3062" y="11977"/>
                </a:lnTo>
                <a:cubicBezTo>
                  <a:pt x="3041" y="11956"/>
                  <a:pt x="3030" y="11928"/>
                  <a:pt x="3030" y="11900"/>
                </a:cubicBezTo>
                <a:cubicBezTo>
                  <a:pt x="3030" y="11872"/>
                  <a:pt x="3041" y="11845"/>
                  <a:pt x="3062" y="11823"/>
                </a:cubicBezTo>
                <a:lnTo>
                  <a:pt x="4664" y="10221"/>
                </a:lnTo>
                <a:cubicBezTo>
                  <a:pt x="4686" y="10200"/>
                  <a:pt x="4714" y="10189"/>
                  <a:pt x="4742" y="10189"/>
                </a:cubicBezTo>
                <a:cubicBezTo>
                  <a:pt x="4770" y="10189"/>
                  <a:pt x="4799" y="10200"/>
                  <a:pt x="4820" y="10221"/>
                </a:cubicBezTo>
                <a:lnTo>
                  <a:pt x="8185" y="13586"/>
                </a:lnTo>
                <a:cubicBezTo>
                  <a:pt x="8206" y="13607"/>
                  <a:pt x="8234" y="13618"/>
                  <a:pt x="8262" y="13618"/>
                </a:cubicBezTo>
                <a:cubicBezTo>
                  <a:pt x="8291" y="13618"/>
                  <a:pt x="8319" y="13607"/>
                  <a:pt x="8340" y="13586"/>
                </a:cubicBezTo>
                <a:lnTo>
                  <a:pt x="16373" y="5553"/>
                </a:lnTo>
                <a:cubicBezTo>
                  <a:pt x="16394" y="5532"/>
                  <a:pt x="16421" y="5521"/>
                  <a:pt x="16449" y="5521"/>
                </a:cubicBezTo>
                <a:close/>
              </a:path>
            </a:pathLst>
          </a:custGeom>
          <a:solidFill>
            <a:srgbClr val="FA9102"/>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200"/>
              <a:buFont typeface="Arial"/>
              <a:buNone/>
            </a:pPr>
            <a:r>
              <a:t/>
            </a:r>
            <a:endParaRPr b="0" i="0" sz="3200" u="none" cap="none" strike="noStrike">
              <a:solidFill>
                <a:srgbClr val="FFFFFF"/>
              </a:solidFill>
              <a:latin typeface="Arial"/>
              <a:ea typeface="Arial"/>
              <a:cs typeface="Arial"/>
              <a:sym typeface="Arial"/>
            </a:endParaRPr>
          </a:p>
        </p:txBody>
      </p:sp>
      <p:sp>
        <p:nvSpPr>
          <p:cNvPr id="366" name="Google Shape;366;g37634400d83_0_492"/>
          <p:cNvSpPr txBox="1"/>
          <p:nvPr/>
        </p:nvSpPr>
        <p:spPr>
          <a:xfrm>
            <a:off x="2592397" y="7719733"/>
            <a:ext cx="8664900" cy="983100"/>
          </a:xfrm>
          <a:prstGeom prst="rect">
            <a:avLst/>
          </a:prstGeom>
          <a:noFill/>
          <a:ln>
            <a:noFill/>
          </a:ln>
        </p:spPr>
        <p:txBody>
          <a:bodyPr anchorCtr="0" anchor="ctr" bIns="50800" lIns="50800" spcFirstLastPara="1" rIns="50800" wrap="square" tIns="50800">
            <a:spAutoFit/>
          </a:bodyPr>
          <a:lstStyle/>
          <a:p>
            <a:pPr indent="0" lvl="0" marL="0" marR="0" rtl="0" algn="l">
              <a:lnSpc>
                <a:spcPct val="120000"/>
              </a:lnSpc>
              <a:spcBef>
                <a:spcPts val="0"/>
              </a:spcBef>
              <a:spcAft>
                <a:spcPts val="0"/>
              </a:spcAft>
              <a:buClr>
                <a:srgbClr val="424342"/>
              </a:buClr>
              <a:buSzPts val="2600"/>
              <a:buFont typeface="Arial"/>
              <a:buNone/>
            </a:pPr>
            <a:r>
              <a:rPr b="0" i="0" lang="en-US" sz="2600" u="none" cap="none" strike="noStrike">
                <a:solidFill>
                  <a:srgbClr val="424342"/>
                </a:solidFill>
                <a:latin typeface="Arial"/>
                <a:ea typeface="Arial"/>
                <a:cs typeface="Arial"/>
                <a:sym typeface="Arial"/>
              </a:rPr>
              <a:t>ご自身のメールアドレスと、先ほど設定したパスワードを入力して、TUNAGにログインしてください。</a:t>
            </a:r>
            <a:endParaRPr b="0" i="0" sz="1400" u="none" cap="none" strike="noStrike">
              <a:solidFill>
                <a:srgbClr val="000000"/>
              </a:solidFill>
              <a:latin typeface="Arial"/>
              <a:ea typeface="Arial"/>
              <a:cs typeface="Arial"/>
              <a:sym typeface="Arial"/>
            </a:endParaRPr>
          </a:p>
        </p:txBody>
      </p:sp>
      <p:sp>
        <p:nvSpPr>
          <p:cNvPr id="367" name="Google Shape;367;g37634400d83_0_492"/>
          <p:cNvSpPr txBox="1"/>
          <p:nvPr/>
        </p:nvSpPr>
        <p:spPr>
          <a:xfrm>
            <a:off x="2159301" y="6970700"/>
            <a:ext cx="9098100" cy="595200"/>
          </a:xfrm>
          <a:prstGeom prst="rect">
            <a:avLst/>
          </a:prstGeom>
          <a:noFill/>
          <a:ln>
            <a:noFill/>
          </a:ln>
        </p:spPr>
        <p:txBody>
          <a:bodyPr anchorCtr="0" anchor="ctr" bIns="50800" lIns="50800" spcFirstLastPara="1" rIns="50800" wrap="square" tIns="50800">
            <a:spAutoFit/>
          </a:bodyPr>
          <a:lstStyle/>
          <a:p>
            <a:pPr indent="-406400" lvl="0" marL="406400" marR="0" rtl="0" algn="l">
              <a:lnSpc>
                <a:spcPct val="100000"/>
              </a:lnSpc>
              <a:spcBef>
                <a:spcPts val="0"/>
              </a:spcBef>
              <a:spcAft>
                <a:spcPts val="0"/>
              </a:spcAft>
              <a:buClr>
                <a:srgbClr val="334155"/>
              </a:buClr>
              <a:buSzPts val="3200"/>
              <a:buFont typeface="Arial"/>
              <a:buChar char="•"/>
            </a:pPr>
            <a:r>
              <a:rPr b="0" i="0" lang="en-US" sz="3200" u="none" cap="none" strike="noStrike">
                <a:solidFill>
                  <a:srgbClr val="334155"/>
                </a:solidFill>
                <a:latin typeface="Arial"/>
                <a:ea typeface="Arial"/>
                <a:cs typeface="Arial"/>
                <a:sym typeface="Arial"/>
              </a:rPr>
              <a:t>インストールしたらログインしてください</a:t>
            </a:r>
            <a:endParaRPr b="0" i="0" sz="1400" u="none" cap="none" strike="noStrike">
              <a:solidFill>
                <a:srgbClr val="000000"/>
              </a:solidFill>
              <a:latin typeface="Arial"/>
              <a:ea typeface="Arial"/>
              <a:cs typeface="Arial"/>
              <a:sym typeface="Arial"/>
            </a:endParaRPr>
          </a:p>
        </p:txBody>
      </p:sp>
      <p:sp>
        <p:nvSpPr>
          <p:cNvPr id="368" name="Google Shape;368;g37634400d83_0_492"/>
          <p:cNvSpPr txBox="1"/>
          <p:nvPr/>
        </p:nvSpPr>
        <p:spPr>
          <a:xfrm>
            <a:off x="3089320" y="10342736"/>
            <a:ext cx="5225700" cy="5952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FA9102"/>
              </a:buClr>
              <a:buSzPts val="3200"/>
              <a:buFont typeface="Arial"/>
              <a:buNone/>
            </a:pPr>
            <a:r>
              <a:rPr b="0" i="0" lang="en-US" sz="3200" u="none" cap="none" strike="noStrike">
                <a:solidFill>
                  <a:srgbClr val="FA9102"/>
                </a:solidFill>
                <a:latin typeface="Arial"/>
                <a:ea typeface="Arial"/>
                <a:cs typeface="Arial"/>
                <a:sym typeface="Arial"/>
              </a:rPr>
              <a:t>インストールしたらCHECK</a:t>
            </a:r>
            <a:endParaRPr b="0" i="0" sz="1400" u="none" cap="none" strike="noStrike">
              <a:solidFill>
                <a:srgbClr val="000000"/>
              </a:solidFill>
              <a:latin typeface="Arial"/>
              <a:ea typeface="Arial"/>
              <a:cs typeface="Arial"/>
              <a:sym typeface="Arial"/>
            </a:endParaRPr>
          </a:p>
        </p:txBody>
      </p:sp>
      <p:sp>
        <p:nvSpPr>
          <p:cNvPr id="369" name="Google Shape;369;g37634400d83_0_492"/>
          <p:cNvSpPr txBox="1"/>
          <p:nvPr/>
        </p:nvSpPr>
        <p:spPr>
          <a:xfrm>
            <a:off x="2393210" y="11135867"/>
            <a:ext cx="12027000" cy="9030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424342"/>
              </a:buClr>
              <a:buSzPts val="2600"/>
              <a:buFont typeface="Arial"/>
              <a:buNone/>
            </a:pPr>
            <a:r>
              <a:rPr b="0" i="0" lang="en-US" sz="2600" u="none" cap="none" strike="noStrike">
                <a:solidFill>
                  <a:srgbClr val="424342"/>
                </a:solidFill>
                <a:latin typeface="Arial"/>
                <a:ea typeface="Arial"/>
                <a:cs typeface="Arial"/>
                <a:sym typeface="Arial"/>
              </a:rPr>
              <a:t>TUNAGのアプリは通知機能でみなさんに最新の情報を届けます。</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424342"/>
              </a:buClr>
              <a:buSzPts val="2600"/>
              <a:buFont typeface="Arial"/>
              <a:buNone/>
            </a:pPr>
            <a:r>
              <a:rPr b="0" i="0" lang="en-US" sz="2600" u="none" cap="none" strike="noStrike">
                <a:solidFill>
                  <a:srgbClr val="424342"/>
                </a:solidFill>
                <a:latin typeface="Arial"/>
                <a:ea typeface="Arial"/>
                <a:cs typeface="Arial"/>
                <a:sym typeface="Arial"/>
              </a:rPr>
              <a:t>※インストール後、</a:t>
            </a:r>
            <a:r>
              <a:rPr b="0" i="0" lang="en-US" sz="2600" u="none" cap="none" strike="noStrike">
                <a:solidFill>
                  <a:srgbClr val="FA9102"/>
                </a:solidFill>
                <a:latin typeface="Arial"/>
                <a:ea typeface="Arial"/>
                <a:cs typeface="Arial"/>
                <a:sym typeface="Arial"/>
              </a:rPr>
              <a:t>「通知をON」にすることを忘れずに設定</a:t>
            </a:r>
            <a:r>
              <a:rPr b="0" i="0" lang="en-US" sz="2600" u="none" cap="none" strike="noStrike">
                <a:solidFill>
                  <a:srgbClr val="424342"/>
                </a:solidFill>
                <a:latin typeface="Arial"/>
                <a:ea typeface="Arial"/>
                <a:cs typeface="Arial"/>
                <a:sym typeface="Arial"/>
              </a:rPr>
              <a:t>しましょう！</a:t>
            </a:r>
            <a:endParaRPr b="0" i="0" sz="1400" u="none" cap="none" strike="noStrike">
              <a:solidFill>
                <a:srgbClr val="000000"/>
              </a:solidFill>
              <a:latin typeface="Arial"/>
              <a:ea typeface="Arial"/>
              <a:cs typeface="Arial"/>
              <a:sym typeface="Arial"/>
            </a:endParaRPr>
          </a:p>
        </p:txBody>
      </p:sp>
      <p:sp>
        <p:nvSpPr>
          <p:cNvPr id="370" name="Google Shape;370;g37634400d83_0_492"/>
          <p:cNvSpPr txBox="1"/>
          <p:nvPr/>
        </p:nvSpPr>
        <p:spPr>
          <a:xfrm>
            <a:off x="11568521" y="4189220"/>
            <a:ext cx="3515100" cy="330300"/>
          </a:xfrm>
          <a:prstGeom prst="rect">
            <a:avLst/>
          </a:prstGeom>
          <a:noFill/>
          <a:ln>
            <a:noFill/>
          </a:ln>
        </p:spPr>
        <p:txBody>
          <a:bodyPr anchorCtr="0" anchor="ctr" bIns="11050" lIns="11050" spcFirstLastPara="1" rIns="11050" wrap="square" tIns="11050">
            <a:spAutoFit/>
          </a:bodyPr>
          <a:lstStyle/>
          <a:p>
            <a:pPr indent="0" lvl="0" marL="0" marR="0" rtl="0" algn="ctr">
              <a:lnSpc>
                <a:spcPct val="100000"/>
              </a:lnSpc>
              <a:spcBef>
                <a:spcPts val="0"/>
              </a:spcBef>
              <a:spcAft>
                <a:spcPts val="0"/>
              </a:spcAft>
              <a:buClr>
                <a:srgbClr val="334155"/>
              </a:buClr>
              <a:buSzPts val="2000"/>
              <a:buFont typeface="Arial"/>
              <a:buNone/>
            </a:pPr>
            <a:r>
              <a:rPr b="0" i="0" lang="en-US" sz="2000" u="none" cap="none" strike="noStrike">
                <a:solidFill>
                  <a:srgbClr val="334155"/>
                </a:solidFill>
                <a:latin typeface="Arial"/>
                <a:ea typeface="Arial"/>
                <a:cs typeface="Arial"/>
                <a:sym typeface="Arial"/>
              </a:rPr>
              <a:t>iPhoneをご利用の方</a:t>
            </a:r>
            <a:endParaRPr b="0" i="0" sz="1400" u="none" cap="none" strike="noStrike">
              <a:solidFill>
                <a:srgbClr val="000000"/>
              </a:solidFill>
              <a:latin typeface="Arial"/>
              <a:ea typeface="Arial"/>
              <a:cs typeface="Arial"/>
              <a:sym typeface="Arial"/>
            </a:endParaRPr>
          </a:p>
        </p:txBody>
      </p:sp>
      <p:pic>
        <p:nvPicPr>
          <p:cNvPr descr="Google Shape;312;p35" id="371" name="Google Shape;371;g37634400d83_0_492"/>
          <p:cNvPicPr preferRelativeResize="0"/>
          <p:nvPr/>
        </p:nvPicPr>
        <p:blipFill rotWithShape="1">
          <a:blip r:embed="rId3">
            <a:alphaModFix/>
          </a:blip>
          <a:srcRect b="0" l="0" r="0" t="0"/>
          <a:stretch/>
        </p:blipFill>
        <p:spPr>
          <a:xfrm>
            <a:off x="12424304" y="7337386"/>
            <a:ext cx="1803636" cy="1803636"/>
          </a:xfrm>
          <a:prstGeom prst="rect">
            <a:avLst/>
          </a:prstGeom>
          <a:noFill/>
          <a:ln>
            <a:noFill/>
          </a:ln>
        </p:spPr>
      </p:pic>
      <p:pic>
        <p:nvPicPr>
          <p:cNvPr descr="Google Shape;313;p35" id="372" name="Google Shape;372;g37634400d83_0_492"/>
          <p:cNvPicPr preferRelativeResize="0"/>
          <p:nvPr/>
        </p:nvPicPr>
        <p:blipFill rotWithShape="1">
          <a:blip r:embed="rId4">
            <a:alphaModFix/>
          </a:blip>
          <a:srcRect b="0" l="0" r="0" t="0"/>
          <a:stretch/>
        </p:blipFill>
        <p:spPr>
          <a:xfrm>
            <a:off x="12427279" y="4663123"/>
            <a:ext cx="1797685" cy="1797689"/>
          </a:xfrm>
          <a:prstGeom prst="rect">
            <a:avLst/>
          </a:prstGeom>
          <a:noFill/>
          <a:ln>
            <a:noFill/>
          </a:ln>
        </p:spPr>
      </p:pic>
      <p:sp>
        <p:nvSpPr>
          <p:cNvPr id="373" name="Google Shape;373;g37634400d83_0_492"/>
          <p:cNvSpPr txBox="1"/>
          <p:nvPr/>
        </p:nvSpPr>
        <p:spPr>
          <a:xfrm>
            <a:off x="11568521" y="6907808"/>
            <a:ext cx="3515100" cy="330300"/>
          </a:xfrm>
          <a:prstGeom prst="rect">
            <a:avLst/>
          </a:prstGeom>
          <a:noFill/>
          <a:ln>
            <a:noFill/>
          </a:ln>
        </p:spPr>
        <p:txBody>
          <a:bodyPr anchorCtr="0" anchor="ctr" bIns="11050" lIns="11050" spcFirstLastPara="1" rIns="11050" wrap="square" tIns="11050">
            <a:spAutoFit/>
          </a:bodyPr>
          <a:lstStyle/>
          <a:p>
            <a:pPr indent="0" lvl="0" marL="0" marR="0" rtl="0" algn="ctr">
              <a:lnSpc>
                <a:spcPct val="100000"/>
              </a:lnSpc>
              <a:spcBef>
                <a:spcPts val="0"/>
              </a:spcBef>
              <a:spcAft>
                <a:spcPts val="0"/>
              </a:spcAft>
              <a:buClr>
                <a:srgbClr val="334155"/>
              </a:buClr>
              <a:buSzPts val="2000"/>
              <a:buFont typeface="Arial"/>
              <a:buNone/>
            </a:pPr>
            <a:r>
              <a:rPr b="0" i="0" lang="en-US" sz="2000" u="none" cap="none" strike="noStrike">
                <a:solidFill>
                  <a:srgbClr val="334155"/>
                </a:solidFill>
                <a:latin typeface="Arial"/>
                <a:ea typeface="Arial"/>
                <a:cs typeface="Arial"/>
                <a:sym typeface="Arial"/>
              </a:rPr>
              <a:t>Androidをご利用の方</a:t>
            </a:r>
            <a:endParaRPr b="0" i="0" sz="1400" u="none" cap="none" strike="noStrike">
              <a:solidFill>
                <a:srgbClr val="000000"/>
              </a:solidFill>
              <a:latin typeface="Arial"/>
              <a:ea typeface="Arial"/>
              <a:cs typeface="Arial"/>
              <a:sym typeface="Arial"/>
            </a:endParaRPr>
          </a:p>
        </p:txBody>
      </p:sp>
      <p:grpSp>
        <p:nvGrpSpPr>
          <p:cNvPr id="374" name="Google Shape;374;g37634400d83_0_492"/>
          <p:cNvGrpSpPr/>
          <p:nvPr/>
        </p:nvGrpSpPr>
        <p:grpSpPr>
          <a:xfrm>
            <a:off x="16800637" y="1789450"/>
            <a:ext cx="5751762" cy="10957711"/>
            <a:chOff x="16800637" y="1789450"/>
            <a:chExt cx="5751762" cy="10957711"/>
          </a:xfrm>
        </p:grpSpPr>
        <p:pic>
          <p:nvPicPr>
            <p:cNvPr id="375" name="Google Shape;375;g37634400d83_0_492"/>
            <p:cNvPicPr preferRelativeResize="0"/>
            <p:nvPr/>
          </p:nvPicPr>
          <p:blipFill rotWithShape="1">
            <a:blip r:embed="rId5">
              <a:alphaModFix/>
            </a:blip>
            <a:srcRect b="0" l="0" r="0" t="0"/>
            <a:stretch/>
          </p:blipFill>
          <p:spPr>
            <a:xfrm>
              <a:off x="16800637" y="1789450"/>
              <a:ext cx="5751762" cy="10957711"/>
            </a:xfrm>
            <a:prstGeom prst="rect">
              <a:avLst/>
            </a:prstGeom>
            <a:noFill/>
            <a:ln>
              <a:noFill/>
            </a:ln>
          </p:spPr>
        </p:pic>
        <p:pic>
          <p:nvPicPr>
            <p:cNvPr id="376" name="Google Shape;376;g37634400d83_0_492" title="IMG_5620.PNG"/>
            <p:cNvPicPr preferRelativeResize="0"/>
            <p:nvPr/>
          </p:nvPicPr>
          <p:blipFill rotWithShape="1">
            <a:blip r:embed="rId6">
              <a:alphaModFix/>
            </a:blip>
            <a:srcRect b="0" l="0" r="0" t="1097"/>
            <a:stretch/>
          </p:blipFill>
          <p:spPr>
            <a:xfrm>
              <a:off x="17268225" y="2778284"/>
              <a:ext cx="4739400" cy="9677400"/>
            </a:xfrm>
            <a:prstGeom prst="round2SameRect">
              <a:avLst>
                <a:gd fmla="val 629" name="adj1"/>
                <a:gd fmla="val 11752" name="adj2"/>
              </a:avLst>
            </a:prstGeom>
            <a:noFill/>
            <a:ln>
              <a:noFill/>
            </a:ln>
          </p:spPr>
        </p:pic>
      </p:gr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0" name="Shape 380"/>
        <p:cNvGrpSpPr/>
        <p:nvPr/>
      </p:nvGrpSpPr>
      <p:grpSpPr>
        <a:xfrm>
          <a:off x="0" y="0"/>
          <a:ext cx="0" cy="0"/>
          <a:chOff x="0" y="0"/>
          <a:chExt cx="0" cy="0"/>
        </a:xfrm>
      </p:grpSpPr>
      <p:sp>
        <p:nvSpPr>
          <p:cNvPr id="381" name="Google Shape;381;p20"/>
          <p:cNvSpPr txBox="1"/>
          <p:nvPr>
            <p:ph idx="12" type="sldNum"/>
          </p:nvPr>
        </p:nvSpPr>
        <p:spPr>
          <a:xfrm>
            <a:off x="23536405" y="13077825"/>
            <a:ext cx="593700" cy="390600"/>
          </a:xfrm>
          <a:prstGeom prst="rect">
            <a:avLst/>
          </a:prstGeom>
          <a:noFill/>
          <a:ln>
            <a:noFill/>
          </a:ln>
        </p:spPr>
        <p:txBody>
          <a:bodyPr anchorCtr="0" anchor="t" bIns="71425" lIns="71425" spcFirstLastPara="1" rIns="71425" wrap="square" tIns="71425">
            <a:spAutoFit/>
          </a:bodyPr>
          <a:lstStyle/>
          <a:p>
            <a:pPr indent="0" lvl="0" marL="0" rtl="0" algn="r">
              <a:lnSpc>
                <a:spcPct val="100000"/>
              </a:lnSpc>
              <a:spcBef>
                <a:spcPts val="0"/>
              </a:spcBef>
              <a:spcAft>
                <a:spcPts val="0"/>
              </a:spcAft>
              <a:buClr>
                <a:srgbClr val="3E3B3A"/>
              </a:buClr>
              <a:buSzPts val="1600"/>
              <a:buFont typeface="Avenir"/>
              <a:buNone/>
            </a:pPr>
            <a:fld id="{00000000-1234-1234-1234-123412341234}" type="slidenum">
              <a:rPr lang="en-US"/>
              <a:t>‹#›</a:t>
            </a:fld>
            <a:endParaRPr/>
          </a:p>
        </p:txBody>
      </p:sp>
      <p:sp>
        <p:nvSpPr>
          <p:cNvPr id="382" name="Google Shape;382;p20"/>
          <p:cNvSpPr txBox="1"/>
          <p:nvPr>
            <p:ph type="title"/>
          </p:nvPr>
        </p:nvSpPr>
        <p:spPr>
          <a:xfrm>
            <a:off x="254000" y="0"/>
            <a:ext cx="21581700" cy="1143000"/>
          </a:xfrm>
          <a:prstGeom prst="rect">
            <a:avLst/>
          </a:prstGeom>
          <a:noFill/>
          <a:ln>
            <a:noFill/>
          </a:ln>
        </p:spPr>
        <p:txBody>
          <a:bodyPr anchorCtr="0" anchor="ctr" bIns="71425" lIns="71425" spcFirstLastPara="1" rIns="71425" wrap="square" tIns="71425">
            <a:normAutofit/>
          </a:bodyPr>
          <a:lstStyle/>
          <a:p>
            <a:pPr indent="508000" lvl="0" marL="0" marR="0" rtl="0" algn="l">
              <a:lnSpc>
                <a:spcPct val="100000"/>
              </a:lnSpc>
              <a:spcBef>
                <a:spcPts val="0"/>
              </a:spcBef>
              <a:spcAft>
                <a:spcPts val="0"/>
              </a:spcAft>
              <a:buClr>
                <a:srgbClr val="FFFFFF"/>
              </a:buClr>
              <a:buSzPts val="4200"/>
              <a:buFont typeface="Arial"/>
              <a:buNone/>
            </a:pPr>
            <a:r>
              <a:rPr lang="en-US" sz="4200"/>
              <a:t>チュートリアルを読んでプロフィール画像を登録しよう！</a:t>
            </a:r>
            <a:endParaRPr/>
          </a:p>
        </p:txBody>
      </p:sp>
      <p:sp>
        <p:nvSpPr>
          <p:cNvPr id="383" name="Google Shape;383;p20"/>
          <p:cNvSpPr txBox="1"/>
          <p:nvPr/>
        </p:nvSpPr>
        <p:spPr>
          <a:xfrm>
            <a:off x="1666276" y="2389800"/>
            <a:ext cx="16593000" cy="6567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334155"/>
              </a:buClr>
              <a:buSzPts val="3600"/>
              <a:buFont typeface="Arial"/>
              <a:buNone/>
            </a:pPr>
            <a:r>
              <a:rPr b="0" i="0" lang="en-US" sz="3600" u="none" cap="none" strike="noStrike">
                <a:solidFill>
                  <a:srgbClr val="334155"/>
                </a:solidFill>
                <a:latin typeface="Arial"/>
                <a:ea typeface="Arial"/>
                <a:cs typeface="Arial"/>
                <a:sym typeface="Arial"/>
              </a:rPr>
              <a:t>チュートリアルを読んだ後は、プロフィール画像を設定しましょう。</a:t>
            </a:r>
            <a:endParaRPr b="0" i="0" sz="1400" u="none" cap="none" strike="noStrike">
              <a:solidFill>
                <a:srgbClr val="000000"/>
              </a:solidFill>
              <a:latin typeface="Arial"/>
              <a:ea typeface="Arial"/>
              <a:cs typeface="Arial"/>
              <a:sym typeface="Arial"/>
            </a:endParaRPr>
          </a:p>
        </p:txBody>
      </p:sp>
      <p:pic>
        <p:nvPicPr>
          <p:cNvPr id="384" name="Google Shape;384;p20"/>
          <p:cNvPicPr preferRelativeResize="0"/>
          <p:nvPr/>
        </p:nvPicPr>
        <p:blipFill rotWithShape="1">
          <a:blip r:embed="rId3">
            <a:alphaModFix/>
          </a:blip>
          <a:srcRect b="0" l="0" r="0" t="0"/>
          <a:stretch/>
        </p:blipFill>
        <p:spPr>
          <a:xfrm>
            <a:off x="1358400" y="4290678"/>
            <a:ext cx="3566355" cy="7703224"/>
          </a:xfrm>
          <a:prstGeom prst="rect">
            <a:avLst/>
          </a:prstGeom>
          <a:noFill/>
          <a:ln>
            <a:noFill/>
          </a:ln>
        </p:spPr>
      </p:pic>
      <p:pic>
        <p:nvPicPr>
          <p:cNvPr id="385" name="Google Shape;385;p20"/>
          <p:cNvPicPr preferRelativeResize="0"/>
          <p:nvPr/>
        </p:nvPicPr>
        <p:blipFill rotWithShape="1">
          <a:blip r:embed="rId4">
            <a:alphaModFix/>
          </a:blip>
          <a:srcRect b="0" l="0" r="0" t="0"/>
          <a:stretch/>
        </p:blipFill>
        <p:spPr>
          <a:xfrm>
            <a:off x="14426589" y="4198512"/>
            <a:ext cx="3832692" cy="7776794"/>
          </a:xfrm>
          <a:prstGeom prst="rect">
            <a:avLst/>
          </a:prstGeom>
          <a:noFill/>
          <a:ln>
            <a:noFill/>
          </a:ln>
        </p:spPr>
      </p:pic>
      <p:pic>
        <p:nvPicPr>
          <p:cNvPr id="386" name="Google Shape;386;p20"/>
          <p:cNvPicPr preferRelativeResize="0"/>
          <p:nvPr/>
        </p:nvPicPr>
        <p:blipFill rotWithShape="1">
          <a:blip r:embed="rId5">
            <a:alphaModFix/>
          </a:blip>
          <a:srcRect b="0" l="0" r="0" t="0"/>
          <a:stretch/>
        </p:blipFill>
        <p:spPr>
          <a:xfrm>
            <a:off x="10275646" y="4293303"/>
            <a:ext cx="3832693" cy="7592463"/>
          </a:xfrm>
          <a:prstGeom prst="rect">
            <a:avLst/>
          </a:prstGeom>
          <a:noFill/>
          <a:ln>
            <a:noFill/>
          </a:ln>
        </p:spPr>
      </p:pic>
      <p:pic>
        <p:nvPicPr>
          <p:cNvPr id="387" name="Google Shape;387;p20"/>
          <p:cNvPicPr preferRelativeResize="0"/>
          <p:nvPr/>
        </p:nvPicPr>
        <p:blipFill rotWithShape="1">
          <a:blip r:embed="rId6">
            <a:alphaModFix/>
          </a:blip>
          <a:srcRect b="0" l="0" r="0" t="0"/>
          <a:stretch/>
        </p:blipFill>
        <p:spPr>
          <a:xfrm>
            <a:off x="18825783" y="4185417"/>
            <a:ext cx="3946417" cy="7703224"/>
          </a:xfrm>
          <a:prstGeom prst="rect">
            <a:avLst/>
          </a:prstGeom>
          <a:noFill/>
          <a:ln>
            <a:noFill/>
          </a:ln>
        </p:spPr>
      </p:pic>
      <p:pic>
        <p:nvPicPr>
          <p:cNvPr id="388" name="Google Shape;388;p20"/>
          <p:cNvPicPr preferRelativeResize="0"/>
          <p:nvPr/>
        </p:nvPicPr>
        <p:blipFill rotWithShape="1">
          <a:blip r:embed="rId7">
            <a:alphaModFix/>
          </a:blip>
          <a:srcRect b="0" l="0" r="0" t="0"/>
          <a:stretch/>
        </p:blipFill>
        <p:spPr>
          <a:xfrm>
            <a:off x="5892518" y="4293303"/>
            <a:ext cx="3832691" cy="76373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 name="Shape 51"/>
        <p:cNvGrpSpPr/>
        <p:nvPr/>
      </p:nvGrpSpPr>
      <p:grpSpPr>
        <a:xfrm>
          <a:off x="0" y="0"/>
          <a:ext cx="0" cy="0"/>
          <a:chOff x="0" y="0"/>
          <a:chExt cx="0" cy="0"/>
        </a:xfrm>
      </p:grpSpPr>
      <p:sp>
        <p:nvSpPr>
          <p:cNvPr id="52" name="Google Shape;52;g3465c88c041_0_3"/>
          <p:cNvSpPr txBox="1"/>
          <p:nvPr>
            <p:ph type="title"/>
          </p:nvPr>
        </p:nvSpPr>
        <p:spPr>
          <a:xfrm>
            <a:off x="254000" y="0"/>
            <a:ext cx="21581700" cy="1143000"/>
          </a:xfrm>
          <a:prstGeom prst="rect">
            <a:avLst/>
          </a:prstGeom>
          <a:noFill/>
          <a:ln>
            <a:noFill/>
          </a:ln>
        </p:spPr>
        <p:txBody>
          <a:bodyPr anchorCtr="0" anchor="ctr" bIns="71425" lIns="71425" spcFirstLastPara="1" rIns="71425" wrap="square" tIns="71425">
            <a:normAutofit/>
          </a:bodyPr>
          <a:lstStyle/>
          <a:p>
            <a:pPr indent="0" lvl="0" marL="0" rtl="0" algn="l">
              <a:lnSpc>
                <a:spcPct val="100000"/>
              </a:lnSpc>
              <a:spcBef>
                <a:spcPts val="0"/>
              </a:spcBef>
              <a:spcAft>
                <a:spcPts val="0"/>
              </a:spcAft>
              <a:buSzPts val="4000"/>
              <a:buNone/>
            </a:pPr>
            <a:r>
              <a:rPr lang="en-US"/>
              <a:t>本日の目的</a:t>
            </a:r>
            <a:endParaRPr/>
          </a:p>
        </p:txBody>
      </p:sp>
      <p:sp>
        <p:nvSpPr>
          <p:cNvPr id="53" name="Google Shape;53;g3465c88c041_0_3"/>
          <p:cNvSpPr txBox="1"/>
          <p:nvPr>
            <p:ph idx="12" type="sldNum"/>
          </p:nvPr>
        </p:nvSpPr>
        <p:spPr>
          <a:xfrm>
            <a:off x="23868761" y="13077825"/>
            <a:ext cx="261300" cy="390600"/>
          </a:xfrm>
          <a:prstGeom prst="rect">
            <a:avLst/>
          </a:prstGeom>
          <a:noFill/>
          <a:ln>
            <a:noFill/>
          </a:ln>
        </p:spPr>
        <p:txBody>
          <a:bodyPr anchorCtr="0" anchor="t" bIns="71425" lIns="71425" spcFirstLastPara="1" rIns="71425" wrap="square" tIns="71425">
            <a:spAutoFit/>
          </a:bodyPr>
          <a:lstStyle/>
          <a:p>
            <a:pPr indent="0" lvl="0" marL="0" rtl="0" algn="r">
              <a:lnSpc>
                <a:spcPct val="100000"/>
              </a:lnSpc>
              <a:spcBef>
                <a:spcPts val="0"/>
              </a:spcBef>
              <a:spcAft>
                <a:spcPts val="0"/>
              </a:spcAft>
              <a:buSzPts val="1600"/>
              <a:buFont typeface="Avenir"/>
              <a:buNone/>
            </a:pPr>
            <a:fld id="{00000000-1234-1234-1234-123412341234}" type="slidenum">
              <a:rPr lang="en-US" sz="1600">
                <a:solidFill>
                  <a:srgbClr val="3E3B3A"/>
                </a:solidFill>
                <a:latin typeface="Avenir"/>
                <a:ea typeface="Avenir"/>
                <a:cs typeface="Avenir"/>
                <a:sym typeface="Avenir"/>
              </a:rPr>
              <a:t>‹#›</a:t>
            </a:fld>
            <a:endParaRPr/>
          </a:p>
        </p:txBody>
      </p:sp>
      <p:sp>
        <p:nvSpPr>
          <p:cNvPr id="54" name="Google Shape;54;g3465c88c041_0_3"/>
          <p:cNvSpPr txBox="1"/>
          <p:nvPr/>
        </p:nvSpPr>
        <p:spPr>
          <a:xfrm>
            <a:off x="10973567" y="5715922"/>
            <a:ext cx="11271600" cy="2139000"/>
          </a:xfrm>
          <a:prstGeom prst="rect">
            <a:avLst/>
          </a:prstGeom>
          <a:noFill/>
          <a:ln>
            <a:noFill/>
          </a:ln>
        </p:spPr>
        <p:txBody>
          <a:bodyPr anchorCtr="0" anchor="ctr" bIns="71425" lIns="71425" spcFirstLastPara="1" rIns="71425" wrap="square" tIns="71425">
            <a:spAutoFit/>
          </a:bodyPr>
          <a:lstStyle/>
          <a:p>
            <a:pPr indent="-304800" lvl="0" marL="178592" marR="0" rtl="0" algn="l">
              <a:lnSpc>
                <a:spcPct val="170000"/>
              </a:lnSpc>
              <a:spcBef>
                <a:spcPts val="0"/>
              </a:spcBef>
              <a:spcAft>
                <a:spcPts val="0"/>
              </a:spcAft>
              <a:buClr>
                <a:srgbClr val="334155"/>
              </a:buClr>
              <a:buSzPts val="4800"/>
              <a:buFont typeface="Arial"/>
              <a:buChar char="•"/>
            </a:pPr>
            <a:r>
              <a:rPr b="0" i="0" lang="en-US" sz="4800" u="none" cap="none" strike="noStrike">
                <a:solidFill>
                  <a:srgbClr val="424342"/>
                </a:solidFill>
                <a:latin typeface="Arial"/>
                <a:ea typeface="Arial"/>
                <a:cs typeface="Arial"/>
                <a:sym typeface="Arial"/>
              </a:rPr>
              <a:t>TUNAGの導入目的を伝えたい</a:t>
            </a:r>
            <a:endParaRPr b="0" i="0" sz="3600" u="none" cap="none" strike="noStrike">
              <a:solidFill>
                <a:srgbClr val="424342"/>
              </a:solidFill>
              <a:latin typeface="Arial"/>
              <a:ea typeface="Arial"/>
              <a:cs typeface="Arial"/>
              <a:sym typeface="Arial"/>
            </a:endParaRPr>
          </a:p>
          <a:p>
            <a:pPr indent="-304800" lvl="0" marL="178592" marR="0" rtl="0" algn="l">
              <a:lnSpc>
                <a:spcPct val="170000"/>
              </a:lnSpc>
              <a:spcBef>
                <a:spcPts val="0"/>
              </a:spcBef>
              <a:spcAft>
                <a:spcPts val="0"/>
              </a:spcAft>
              <a:buClr>
                <a:srgbClr val="334155"/>
              </a:buClr>
              <a:buSzPts val="4800"/>
              <a:buFont typeface="Arial"/>
              <a:buChar char="•"/>
            </a:pPr>
            <a:r>
              <a:rPr b="0" i="0" lang="en-US" sz="4800" u="none" cap="none" strike="noStrike">
                <a:solidFill>
                  <a:srgbClr val="424342"/>
                </a:solidFill>
                <a:latin typeface="Arial"/>
                <a:ea typeface="Arial"/>
                <a:cs typeface="Arial"/>
                <a:sym typeface="Arial"/>
              </a:rPr>
              <a:t>TUNAGの利用方法をマスターしよう</a:t>
            </a:r>
            <a:endParaRPr b="0" i="0" sz="1400" u="none" cap="none" strike="noStrike">
              <a:solidFill>
                <a:srgbClr val="000000"/>
              </a:solidFill>
              <a:latin typeface="Arial"/>
              <a:ea typeface="Arial"/>
              <a:cs typeface="Arial"/>
              <a:sym typeface="Arial"/>
            </a:endParaRPr>
          </a:p>
        </p:txBody>
      </p:sp>
      <p:pic>
        <p:nvPicPr>
          <p:cNvPr descr="undraw_Target_re_fi8j.png" id="55" name="Google Shape;55;g3465c88c041_0_3"/>
          <p:cNvPicPr preferRelativeResize="0"/>
          <p:nvPr/>
        </p:nvPicPr>
        <p:blipFill rotWithShape="1">
          <a:blip r:embed="rId3">
            <a:alphaModFix/>
          </a:blip>
          <a:srcRect b="0" l="9002" r="9002" t="0"/>
          <a:stretch/>
        </p:blipFill>
        <p:spPr>
          <a:xfrm>
            <a:off x="1971048" y="3422462"/>
            <a:ext cx="7968932" cy="8899313"/>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2" name="Shape 392"/>
        <p:cNvGrpSpPr/>
        <p:nvPr/>
      </p:nvGrpSpPr>
      <p:grpSpPr>
        <a:xfrm>
          <a:off x="0" y="0"/>
          <a:ext cx="0" cy="0"/>
          <a:chOff x="0" y="0"/>
          <a:chExt cx="0" cy="0"/>
        </a:xfrm>
      </p:grpSpPr>
      <p:sp>
        <p:nvSpPr>
          <p:cNvPr id="393" name="Google Shape;393;p21"/>
          <p:cNvSpPr/>
          <p:nvPr/>
        </p:nvSpPr>
        <p:spPr>
          <a:xfrm>
            <a:off x="1589915" y="3948850"/>
            <a:ext cx="6679971" cy="8371093"/>
          </a:xfrm>
          <a:prstGeom prst="roundRect">
            <a:avLst>
              <a:gd fmla="val 2911" name="adj"/>
            </a:avLst>
          </a:prstGeom>
          <a:solidFill>
            <a:srgbClr val="EFF6FF"/>
          </a:solidFill>
          <a:ln>
            <a:noFill/>
          </a:ln>
        </p:spPr>
        <p:txBody>
          <a:bodyPr anchorCtr="0" anchor="ctr" bIns="27075" lIns="27075" spcFirstLastPara="1" rIns="27075" wrap="square" tIns="27075">
            <a:noAutofit/>
          </a:bodyPr>
          <a:lstStyle/>
          <a:p>
            <a:pPr indent="0" lvl="0" marL="0" marR="0" rtl="0" algn="ctr">
              <a:lnSpc>
                <a:spcPct val="100000"/>
              </a:lnSpc>
              <a:spcBef>
                <a:spcPts val="0"/>
              </a:spcBef>
              <a:spcAft>
                <a:spcPts val="0"/>
              </a:spcAft>
              <a:buClr>
                <a:srgbClr val="FFFFFF"/>
              </a:buClr>
              <a:buSzPts val="2600"/>
              <a:buFont typeface="Arial"/>
              <a:buNone/>
            </a:pPr>
            <a:r>
              <a:t/>
            </a:r>
            <a:endParaRPr b="0" i="0" sz="2600" u="none" cap="none" strike="noStrike">
              <a:solidFill>
                <a:srgbClr val="FFFFFF"/>
              </a:solidFill>
              <a:latin typeface="Arial"/>
              <a:ea typeface="Arial"/>
              <a:cs typeface="Arial"/>
              <a:sym typeface="Arial"/>
            </a:endParaRPr>
          </a:p>
        </p:txBody>
      </p:sp>
      <p:sp>
        <p:nvSpPr>
          <p:cNvPr id="394" name="Google Shape;394;p21"/>
          <p:cNvSpPr txBox="1"/>
          <p:nvPr>
            <p:ph idx="12" type="sldNum"/>
          </p:nvPr>
        </p:nvSpPr>
        <p:spPr>
          <a:xfrm>
            <a:off x="23536405" y="13077825"/>
            <a:ext cx="593700" cy="390600"/>
          </a:xfrm>
          <a:prstGeom prst="rect">
            <a:avLst/>
          </a:prstGeom>
          <a:noFill/>
          <a:ln>
            <a:noFill/>
          </a:ln>
        </p:spPr>
        <p:txBody>
          <a:bodyPr anchorCtr="0" anchor="t" bIns="71425" lIns="71425" spcFirstLastPara="1" rIns="71425" wrap="square" tIns="71425">
            <a:spAutoFit/>
          </a:bodyPr>
          <a:lstStyle/>
          <a:p>
            <a:pPr indent="0" lvl="0" marL="0" rtl="0" algn="r">
              <a:lnSpc>
                <a:spcPct val="100000"/>
              </a:lnSpc>
              <a:spcBef>
                <a:spcPts val="0"/>
              </a:spcBef>
              <a:spcAft>
                <a:spcPts val="0"/>
              </a:spcAft>
              <a:buClr>
                <a:srgbClr val="3E3B3A"/>
              </a:buClr>
              <a:buSzPts val="1600"/>
              <a:buFont typeface="Avenir"/>
              <a:buNone/>
            </a:pPr>
            <a:fld id="{00000000-1234-1234-1234-123412341234}" type="slidenum">
              <a:rPr lang="en-US"/>
              <a:t>‹#›</a:t>
            </a:fld>
            <a:endParaRPr/>
          </a:p>
        </p:txBody>
      </p:sp>
      <p:sp>
        <p:nvSpPr>
          <p:cNvPr id="395" name="Google Shape;395;p21"/>
          <p:cNvSpPr txBox="1"/>
          <p:nvPr>
            <p:ph type="title"/>
          </p:nvPr>
        </p:nvSpPr>
        <p:spPr>
          <a:xfrm>
            <a:off x="254000" y="0"/>
            <a:ext cx="21581700" cy="1143000"/>
          </a:xfrm>
          <a:prstGeom prst="rect">
            <a:avLst/>
          </a:prstGeom>
          <a:noFill/>
          <a:ln>
            <a:noFill/>
          </a:ln>
        </p:spPr>
        <p:txBody>
          <a:bodyPr anchorCtr="0" anchor="ctr" bIns="71425" lIns="71425" spcFirstLastPara="1" rIns="71425" wrap="square" tIns="71425">
            <a:normAutofit/>
          </a:bodyPr>
          <a:lstStyle/>
          <a:p>
            <a:pPr indent="508000" lvl="0" marL="0" marR="0" rtl="0" algn="l">
              <a:lnSpc>
                <a:spcPct val="100000"/>
              </a:lnSpc>
              <a:spcBef>
                <a:spcPts val="0"/>
              </a:spcBef>
              <a:spcAft>
                <a:spcPts val="0"/>
              </a:spcAft>
              <a:buClr>
                <a:srgbClr val="FFFFFF"/>
              </a:buClr>
              <a:buSzPts val="4200"/>
              <a:buFont typeface="Arial"/>
              <a:buNone/>
            </a:pPr>
            <a:r>
              <a:rPr lang="en-US" sz="4200"/>
              <a:t>プロフィール画像の設定</a:t>
            </a:r>
            <a:endParaRPr/>
          </a:p>
        </p:txBody>
      </p:sp>
      <p:sp>
        <p:nvSpPr>
          <p:cNvPr id="396" name="Google Shape;396;p21"/>
          <p:cNvSpPr txBox="1"/>
          <p:nvPr/>
        </p:nvSpPr>
        <p:spPr>
          <a:xfrm>
            <a:off x="1666269" y="1996093"/>
            <a:ext cx="21051600" cy="13134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334155"/>
              </a:buClr>
              <a:buSzPts val="3600"/>
              <a:buFont typeface="Arial"/>
              <a:buNone/>
            </a:pPr>
            <a:r>
              <a:rPr b="0" i="0" lang="en-US" sz="3600" u="none" cap="none" strike="noStrike">
                <a:solidFill>
                  <a:srgbClr val="334155"/>
                </a:solidFill>
                <a:latin typeface="Arial"/>
                <a:ea typeface="Arial"/>
                <a:cs typeface="Arial"/>
                <a:sym typeface="Arial"/>
              </a:rPr>
              <a:t>顔と名前を一致させることでコミュニケーションが生まれます。</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800"/>
              </a:spcBef>
              <a:spcAft>
                <a:spcPts val="0"/>
              </a:spcAft>
              <a:buClr>
                <a:srgbClr val="334155"/>
              </a:buClr>
              <a:buSzPts val="3600"/>
              <a:buFont typeface="Arial"/>
              <a:buNone/>
            </a:pPr>
            <a:r>
              <a:rPr b="0" i="0" lang="en-US" sz="3600" u="none" cap="none" strike="noStrike">
                <a:solidFill>
                  <a:srgbClr val="334155"/>
                </a:solidFill>
                <a:latin typeface="Arial"/>
                <a:ea typeface="Arial"/>
                <a:cs typeface="Arial"/>
                <a:sym typeface="Arial"/>
              </a:rPr>
              <a:t>新入社員や他所属とのコミュニケーション活性化に取り組んでいけるように設定をお願いします。</a:t>
            </a:r>
            <a:endParaRPr b="0" i="0" sz="1400" u="none" cap="none" strike="noStrike">
              <a:solidFill>
                <a:srgbClr val="000000"/>
              </a:solidFill>
              <a:latin typeface="Arial"/>
              <a:ea typeface="Arial"/>
              <a:cs typeface="Arial"/>
              <a:sym typeface="Arial"/>
            </a:endParaRPr>
          </a:p>
        </p:txBody>
      </p:sp>
      <p:sp>
        <p:nvSpPr>
          <p:cNvPr id="397" name="Google Shape;397;p21"/>
          <p:cNvSpPr/>
          <p:nvPr/>
        </p:nvSpPr>
        <p:spPr>
          <a:xfrm>
            <a:off x="8671199" y="3948850"/>
            <a:ext cx="14131568" cy="8314016"/>
          </a:xfrm>
          <a:prstGeom prst="roundRect">
            <a:avLst>
              <a:gd fmla="val 2291" name="adj"/>
            </a:avLst>
          </a:prstGeom>
          <a:solidFill>
            <a:srgbClr val="FFEDEC"/>
          </a:solidFill>
          <a:ln>
            <a:noFill/>
          </a:ln>
        </p:spPr>
        <p:txBody>
          <a:bodyPr anchorCtr="0" anchor="ctr" bIns="27075" lIns="27075" spcFirstLastPara="1" rIns="27075" wrap="square" tIns="27075">
            <a:noAutofit/>
          </a:bodyPr>
          <a:lstStyle/>
          <a:p>
            <a:pPr indent="0" lvl="0" marL="0" marR="0" rtl="0" algn="ctr">
              <a:lnSpc>
                <a:spcPct val="100000"/>
              </a:lnSpc>
              <a:spcBef>
                <a:spcPts val="0"/>
              </a:spcBef>
              <a:spcAft>
                <a:spcPts val="0"/>
              </a:spcAft>
              <a:buClr>
                <a:srgbClr val="FFFFFF"/>
              </a:buClr>
              <a:buSzPts val="3200"/>
              <a:buFont typeface="Arial"/>
              <a:buNone/>
            </a:pPr>
            <a:r>
              <a:t/>
            </a:r>
            <a:endParaRPr b="1" i="0" sz="3200" u="none" cap="none" strike="noStrike">
              <a:solidFill>
                <a:srgbClr val="FFFFFF"/>
              </a:solidFill>
              <a:latin typeface="Arial"/>
              <a:ea typeface="Arial"/>
              <a:cs typeface="Arial"/>
              <a:sym typeface="Arial"/>
            </a:endParaRPr>
          </a:p>
        </p:txBody>
      </p:sp>
      <p:sp>
        <p:nvSpPr>
          <p:cNvPr id="398" name="Google Shape;398;p21"/>
          <p:cNvSpPr txBox="1"/>
          <p:nvPr/>
        </p:nvSpPr>
        <p:spPr>
          <a:xfrm>
            <a:off x="3364205" y="4612193"/>
            <a:ext cx="3684900" cy="595200"/>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70A4F3"/>
              </a:buClr>
              <a:buSzPts val="3200"/>
              <a:buFont typeface="Arial"/>
              <a:buNone/>
            </a:pPr>
            <a:r>
              <a:rPr b="0" i="0" lang="en-US" sz="3200" u="none" cap="none" strike="noStrike">
                <a:solidFill>
                  <a:srgbClr val="70A4F3"/>
                </a:solidFill>
                <a:latin typeface="Arial"/>
                <a:ea typeface="Arial"/>
                <a:cs typeface="Arial"/>
                <a:sym typeface="Arial"/>
              </a:rPr>
              <a:t>理想的な画像</a:t>
            </a:r>
            <a:endParaRPr b="0" i="0" sz="1400" u="none" cap="none" strike="noStrike">
              <a:solidFill>
                <a:srgbClr val="000000"/>
              </a:solidFill>
              <a:latin typeface="Arial"/>
              <a:ea typeface="Arial"/>
              <a:cs typeface="Arial"/>
              <a:sym typeface="Arial"/>
            </a:endParaRPr>
          </a:p>
        </p:txBody>
      </p:sp>
      <p:sp>
        <p:nvSpPr>
          <p:cNvPr id="399" name="Google Shape;399;p21"/>
          <p:cNvSpPr txBox="1"/>
          <p:nvPr/>
        </p:nvSpPr>
        <p:spPr>
          <a:xfrm>
            <a:off x="2087140" y="9693586"/>
            <a:ext cx="5803800" cy="1624800"/>
          </a:xfrm>
          <a:prstGeom prst="rect">
            <a:avLst/>
          </a:prstGeom>
          <a:noFill/>
          <a:ln>
            <a:noFill/>
          </a:ln>
        </p:spPr>
        <p:txBody>
          <a:bodyPr anchorCtr="0" anchor="ctr" bIns="27050" lIns="27050" spcFirstLastPara="1" rIns="27050" wrap="square" tIns="27050">
            <a:spAutoFit/>
          </a:bodyPr>
          <a:lstStyle/>
          <a:p>
            <a:pPr indent="-292100" lvl="0" marL="292100" marR="0" rtl="0" algn="l">
              <a:lnSpc>
                <a:spcPct val="100000"/>
              </a:lnSpc>
              <a:spcBef>
                <a:spcPts val="0"/>
              </a:spcBef>
              <a:spcAft>
                <a:spcPts val="0"/>
              </a:spcAft>
              <a:buClr>
                <a:srgbClr val="334155"/>
              </a:buClr>
              <a:buSzPts val="2300"/>
              <a:buFont typeface="Arial"/>
              <a:buChar char="•"/>
            </a:pPr>
            <a:r>
              <a:rPr b="0" i="0" lang="en-US" sz="2300" u="none" cap="none" strike="noStrike">
                <a:solidFill>
                  <a:srgbClr val="334155"/>
                </a:solidFill>
                <a:latin typeface="Arial"/>
                <a:ea typeface="Arial"/>
                <a:cs typeface="Arial"/>
                <a:sym typeface="Arial"/>
              </a:rPr>
              <a:t>顔がはっきりわかります。</a:t>
            </a:r>
            <a:endParaRPr b="0" i="0" sz="1400" u="none" cap="none" strike="noStrike">
              <a:solidFill>
                <a:srgbClr val="000000"/>
              </a:solidFill>
              <a:latin typeface="Arial"/>
              <a:ea typeface="Arial"/>
              <a:cs typeface="Arial"/>
              <a:sym typeface="Arial"/>
            </a:endParaRPr>
          </a:p>
          <a:p>
            <a:pPr indent="-292100" lvl="0" marL="292100" marR="0" rtl="0" algn="l">
              <a:lnSpc>
                <a:spcPct val="100000"/>
              </a:lnSpc>
              <a:spcBef>
                <a:spcPts val="400"/>
              </a:spcBef>
              <a:spcAft>
                <a:spcPts val="0"/>
              </a:spcAft>
              <a:buClr>
                <a:srgbClr val="334155"/>
              </a:buClr>
              <a:buSzPts val="2300"/>
              <a:buFont typeface="Arial"/>
              <a:buChar char="•"/>
            </a:pPr>
            <a:r>
              <a:rPr b="0" i="0" lang="en-US" sz="2300" u="none" cap="none" strike="noStrike">
                <a:solidFill>
                  <a:srgbClr val="334155"/>
                </a:solidFill>
                <a:latin typeface="Arial"/>
                <a:ea typeface="Arial"/>
                <a:cs typeface="Arial"/>
                <a:sym typeface="Arial"/>
              </a:rPr>
              <a:t>自身の顔のわかる画像にしましょう。</a:t>
            </a:r>
            <a:endParaRPr b="0" i="0" sz="1400" u="none" cap="none" strike="noStrike">
              <a:solidFill>
                <a:srgbClr val="000000"/>
              </a:solidFill>
              <a:latin typeface="Arial"/>
              <a:ea typeface="Arial"/>
              <a:cs typeface="Arial"/>
              <a:sym typeface="Arial"/>
            </a:endParaRPr>
          </a:p>
          <a:p>
            <a:pPr indent="-292100" lvl="0" marL="292100" marR="0" rtl="0" algn="l">
              <a:lnSpc>
                <a:spcPct val="100000"/>
              </a:lnSpc>
              <a:spcBef>
                <a:spcPts val="400"/>
              </a:spcBef>
              <a:spcAft>
                <a:spcPts val="0"/>
              </a:spcAft>
              <a:buClr>
                <a:srgbClr val="334155"/>
              </a:buClr>
              <a:buSzPts val="2300"/>
              <a:buFont typeface="Arial"/>
              <a:buChar char="•"/>
            </a:pPr>
            <a:r>
              <a:rPr b="0" i="0" lang="en-US" sz="2300" u="none" cap="none" strike="noStrike">
                <a:solidFill>
                  <a:srgbClr val="334155"/>
                </a:solidFill>
                <a:latin typeface="Arial"/>
                <a:ea typeface="Arial"/>
                <a:cs typeface="Arial"/>
                <a:sym typeface="Arial"/>
              </a:rPr>
              <a:t>正面を向いている画像を設定ください。</a:t>
            </a:r>
            <a:endParaRPr b="0" i="0" sz="1400" u="none" cap="none" strike="noStrike">
              <a:solidFill>
                <a:srgbClr val="000000"/>
              </a:solidFill>
              <a:latin typeface="Arial"/>
              <a:ea typeface="Arial"/>
              <a:cs typeface="Arial"/>
              <a:sym typeface="Arial"/>
            </a:endParaRPr>
          </a:p>
          <a:p>
            <a:pPr indent="-146050" lvl="1" marL="603250" marR="0" rtl="0" algn="l">
              <a:lnSpc>
                <a:spcPct val="100000"/>
              </a:lnSpc>
              <a:spcBef>
                <a:spcPts val="400"/>
              </a:spcBef>
              <a:spcAft>
                <a:spcPts val="0"/>
              </a:spcAft>
              <a:buClr>
                <a:srgbClr val="334155"/>
              </a:buClr>
              <a:buSzPts val="1840"/>
              <a:buFont typeface="Arial"/>
              <a:buChar char="•"/>
            </a:pPr>
            <a:r>
              <a:rPr b="0" i="0" lang="en-US" sz="2300" u="none" cap="none" strike="noStrike">
                <a:solidFill>
                  <a:srgbClr val="334155"/>
                </a:solidFill>
                <a:latin typeface="Arial"/>
                <a:ea typeface="Arial"/>
                <a:cs typeface="Arial"/>
                <a:sym typeface="Arial"/>
              </a:rPr>
              <a:t>誰が見ても本人だと認識できる画像</a:t>
            </a:r>
            <a:endParaRPr b="0" i="0" sz="1400" u="none" cap="none" strike="noStrike">
              <a:solidFill>
                <a:srgbClr val="000000"/>
              </a:solidFill>
              <a:latin typeface="Arial"/>
              <a:ea typeface="Arial"/>
              <a:cs typeface="Arial"/>
              <a:sym typeface="Arial"/>
            </a:endParaRPr>
          </a:p>
        </p:txBody>
      </p:sp>
      <p:sp>
        <p:nvSpPr>
          <p:cNvPr id="400" name="Google Shape;400;p21"/>
          <p:cNvSpPr txBox="1"/>
          <p:nvPr/>
        </p:nvSpPr>
        <p:spPr>
          <a:xfrm>
            <a:off x="3117113" y="4475668"/>
            <a:ext cx="774701" cy="78105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70A4F3"/>
              </a:buClr>
              <a:buSzPts val="5300"/>
              <a:buFont typeface="Arial"/>
              <a:buNone/>
            </a:pPr>
            <a:r>
              <a:rPr b="0" i="0" lang="en-US" sz="5300" u="none" cap="none" strike="noStrike">
                <a:solidFill>
                  <a:srgbClr val="70A4F3"/>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sp>
        <p:nvSpPr>
          <p:cNvPr id="401" name="Google Shape;401;p21"/>
          <p:cNvSpPr txBox="1"/>
          <p:nvPr/>
        </p:nvSpPr>
        <p:spPr>
          <a:xfrm>
            <a:off x="14514783" y="4612193"/>
            <a:ext cx="3684900" cy="595200"/>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C63415"/>
              </a:buClr>
              <a:buSzPts val="3200"/>
              <a:buFont typeface="Arial"/>
              <a:buNone/>
            </a:pPr>
            <a:r>
              <a:rPr b="0" i="0" lang="en-US" sz="3200" u="none" cap="none" strike="noStrike">
                <a:solidFill>
                  <a:srgbClr val="C63415"/>
                </a:solidFill>
                <a:latin typeface="Arial"/>
                <a:ea typeface="Arial"/>
                <a:cs typeface="Arial"/>
                <a:sym typeface="Arial"/>
              </a:rPr>
              <a:t>NGな画像</a:t>
            </a:r>
            <a:endParaRPr b="0" i="0" sz="1400" u="none" cap="none" strike="noStrike">
              <a:solidFill>
                <a:srgbClr val="000000"/>
              </a:solidFill>
              <a:latin typeface="Arial"/>
              <a:ea typeface="Arial"/>
              <a:cs typeface="Arial"/>
              <a:sym typeface="Arial"/>
            </a:endParaRPr>
          </a:p>
        </p:txBody>
      </p:sp>
      <p:sp>
        <p:nvSpPr>
          <p:cNvPr id="402" name="Google Shape;402;p21"/>
          <p:cNvSpPr txBox="1"/>
          <p:nvPr/>
        </p:nvSpPr>
        <p:spPr>
          <a:xfrm>
            <a:off x="14623293" y="4485192"/>
            <a:ext cx="774701" cy="762001"/>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C63415"/>
              </a:buClr>
              <a:buSzPts val="5300"/>
              <a:buFont typeface="Arial"/>
              <a:buNone/>
            </a:pPr>
            <a:r>
              <a:rPr b="0" i="0" lang="en-US" sz="5300" u="none" cap="none" strike="noStrike">
                <a:solidFill>
                  <a:srgbClr val="C63415"/>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grpSp>
        <p:nvGrpSpPr>
          <p:cNvPr id="403" name="Google Shape;403;p21"/>
          <p:cNvGrpSpPr/>
          <p:nvPr/>
        </p:nvGrpSpPr>
        <p:grpSpPr>
          <a:xfrm>
            <a:off x="10014435" y="5814873"/>
            <a:ext cx="2698026" cy="2715836"/>
            <a:chOff x="0" y="0"/>
            <a:chExt cx="2698025" cy="2715834"/>
          </a:xfrm>
        </p:grpSpPr>
        <p:pic>
          <p:nvPicPr>
            <p:cNvPr descr="Google Shape;342;p37" id="404" name="Google Shape;404;p21"/>
            <p:cNvPicPr preferRelativeResize="0"/>
            <p:nvPr/>
          </p:nvPicPr>
          <p:blipFill rotWithShape="1">
            <a:blip r:embed="rId3">
              <a:alphaModFix/>
            </a:blip>
            <a:srcRect b="6469" l="0" r="42451" t="6476"/>
            <a:stretch/>
          </p:blipFill>
          <p:spPr>
            <a:xfrm>
              <a:off x="0" y="0"/>
              <a:ext cx="2698025" cy="2715834"/>
            </a:xfrm>
            <a:custGeom>
              <a:rect b="b" l="l" r="r" t="t"/>
              <a:pathLst>
                <a:path extrusionOk="0" h="20595" w="20588">
                  <a:moveTo>
                    <a:pt x="10224" y="0"/>
                  </a:moveTo>
                  <a:cubicBezTo>
                    <a:pt x="7573" y="0"/>
                    <a:pt x="4922" y="1005"/>
                    <a:pt x="2898" y="3016"/>
                  </a:cubicBezTo>
                  <a:cubicBezTo>
                    <a:pt x="1284" y="4619"/>
                    <a:pt x="327" y="6622"/>
                    <a:pt x="0" y="8704"/>
                  </a:cubicBezTo>
                  <a:lnTo>
                    <a:pt x="0" y="11888"/>
                  </a:lnTo>
                  <a:cubicBezTo>
                    <a:pt x="326" y="13970"/>
                    <a:pt x="1284" y="15975"/>
                    <a:pt x="2898" y="17579"/>
                  </a:cubicBezTo>
                  <a:cubicBezTo>
                    <a:pt x="6945" y="21600"/>
                    <a:pt x="13507" y="21600"/>
                    <a:pt x="17553" y="17579"/>
                  </a:cubicBezTo>
                  <a:cubicBezTo>
                    <a:pt x="21600" y="13558"/>
                    <a:pt x="21600" y="7037"/>
                    <a:pt x="17553" y="3016"/>
                  </a:cubicBezTo>
                  <a:cubicBezTo>
                    <a:pt x="15530" y="1005"/>
                    <a:pt x="12876" y="0"/>
                    <a:pt x="10224" y="0"/>
                  </a:cubicBezTo>
                  <a:close/>
                </a:path>
              </a:pathLst>
            </a:custGeom>
            <a:noFill/>
            <a:ln cap="flat" cmpd="sng" w="63500">
              <a:solidFill>
                <a:srgbClr val="FFFFFF"/>
              </a:solidFill>
              <a:prstDash val="solid"/>
              <a:miter lim="400000"/>
              <a:headEnd len="sm" w="sm" type="none"/>
              <a:tailEnd len="sm" w="sm" type="none"/>
            </a:ln>
          </p:spPr>
        </p:pic>
        <p:grpSp>
          <p:nvGrpSpPr>
            <p:cNvPr id="405" name="Google Shape;405;p21"/>
            <p:cNvGrpSpPr/>
            <p:nvPr/>
          </p:nvGrpSpPr>
          <p:grpSpPr>
            <a:xfrm>
              <a:off x="156960" y="191341"/>
              <a:ext cx="2333149" cy="2333149"/>
              <a:chOff x="0" y="2"/>
              <a:chExt cx="2333147" cy="2333147"/>
            </a:xfrm>
          </p:grpSpPr>
          <p:cxnSp>
            <p:nvCxnSpPr>
              <p:cNvPr id="406" name="Google Shape;406;p21"/>
              <p:cNvCxnSpPr/>
              <p:nvPr/>
            </p:nvCxnSpPr>
            <p:spPr>
              <a:xfrm flipH="1" rot="10800000">
                <a:off x="0" y="2"/>
                <a:ext cx="2333146" cy="2333147"/>
              </a:xfrm>
              <a:prstGeom prst="straightConnector1">
                <a:avLst/>
              </a:prstGeom>
              <a:noFill/>
              <a:ln cap="flat" cmpd="sng" w="203200">
                <a:solidFill>
                  <a:srgbClr val="DF4238">
                    <a:alpha val="69019"/>
                  </a:srgbClr>
                </a:solidFill>
                <a:prstDash val="solid"/>
                <a:miter lim="400000"/>
                <a:headEnd len="sm" w="sm" type="none"/>
                <a:tailEnd len="sm" w="sm" type="none"/>
              </a:ln>
            </p:spPr>
          </p:cxnSp>
          <p:cxnSp>
            <p:nvCxnSpPr>
              <p:cNvPr id="407" name="Google Shape;407;p21"/>
              <p:cNvCxnSpPr/>
              <p:nvPr/>
            </p:nvCxnSpPr>
            <p:spPr>
              <a:xfrm rot="10800000">
                <a:off x="1" y="2"/>
                <a:ext cx="2333146" cy="2333147"/>
              </a:xfrm>
              <a:prstGeom prst="straightConnector1">
                <a:avLst/>
              </a:prstGeom>
              <a:noFill/>
              <a:ln cap="flat" cmpd="sng" w="203200">
                <a:solidFill>
                  <a:srgbClr val="DF4238">
                    <a:alpha val="69019"/>
                  </a:srgbClr>
                </a:solidFill>
                <a:prstDash val="solid"/>
                <a:miter lim="400000"/>
                <a:headEnd len="sm" w="sm" type="none"/>
                <a:tailEnd len="sm" w="sm" type="none"/>
              </a:ln>
            </p:spPr>
          </p:cxnSp>
        </p:grpSp>
      </p:grpSp>
      <p:sp>
        <p:nvSpPr>
          <p:cNvPr id="408" name="Google Shape;408;p21"/>
          <p:cNvSpPr txBox="1"/>
          <p:nvPr/>
        </p:nvSpPr>
        <p:spPr>
          <a:xfrm>
            <a:off x="9330711" y="9109386"/>
            <a:ext cx="4253700" cy="1521900"/>
          </a:xfrm>
          <a:prstGeom prst="rect">
            <a:avLst/>
          </a:prstGeom>
          <a:noFill/>
          <a:ln>
            <a:noFill/>
          </a:ln>
        </p:spPr>
        <p:txBody>
          <a:bodyPr anchorCtr="0" anchor="ctr" bIns="27050" lIns="27050" spcFirstLastPara="1" rIns="27050" wrap="square" tIns="27050">
            <a:spAutoFit/>
          </a:bodyPr>
          <a:lstStyle/>
          <a:p>
            <a:pPr indent="-292100" lvl="0" marL="292100" marR="0" rtl="0" algn="l">
              <a:lnSpc>
                <a:spcPct val="100000"/>
              </a:lnSpc>
              <a:spcBef>
                <a:spcPts val="0"/>
              </a:spcBef>
              <a:spcAft>
                <a:spcPts val="0"/>
              </a:spcAft>
              <a:buClr>
                <a:srgbClr val="334155"/>
              </a:buClr>
              <a:buSzPts val="2300"/>
              <a:buFont typeface="Arial"/>
              <a:buChar char="•"/>
            </a:pPr>
            <a:r>
              <a:rPr b="0" i="0" lang="en-US" sz="2300" u="none" cap="none" strike="noStrike">
                <a:solidFill>
                  <a:srgbClr val="334155"/>
                </a:solidFill>
                <a:latin typeface="Arial"/>
                <a:ea typeface="Arial"/>
                <a:cs typeface="Arial"/>
                <a:sym typeface="Arial"/>
              </a:rPr>
              <a:t>見切れてしまっていたり、マスクを着用した状態になっています。</a:t>
            </a:r>
            <a:endParaRPr b="0" i="0" sz="1400" u="none" cap="none" strike="noStrike">
              <a:solidFill>
                <a:srgbClr val="000000"/>
              </a:solidFill>
              <a:latin typeface="Arial"/>
              <a:ea typeface="Arial"/>
              <a:cs typeface="Arial"/>
              <a:sym typeface="Arial"/>
            </a:endParaRPr>
          </a:p>
          <a:p>
            <a:pPr indent="-146050" lvl="1" marL="603250" marR="0" rtl="0" algn="l">
              <a:lnSpc>
                <a:spcPct val="100000"/>
              </a:lnSpc>
              <a:spcBef>
                <a:spcPts val="400"/>
              </a:spcBef>
              <a:spcAft>
                <a:spcPts val="0"/>
              </a:spcAft>
              <a:buClr>
                <a:srgbClr val="334155"/>
              </a:buClr>
              <a:buSzPts val="1840"/>
              <a:buFont typeface="Arial"/>
              <a:buChar char="•"/>
            </a:pPr>
            <a:r>
              <a:rPr b="0" i="0" lang="en-US" sz="2300" u="none" cap="none" strike="noStrike">
                <a:solidFill>
                  <a:srgbClr val="334155"/>
                </a:solidFill>
                <a:latin typeface="Arial"/>
                <a:ea typeface="Arial"/>
                <a:cs typeface="Arial"/>
                <a:sym typeface="Arial"/>
              </a:rPr>
              <a:t>マスクは外してください。</a:t>
            </a:r>
            <a:endParaRPr b="0" i="0" sz="1400" u="none" cap="none" strike="noStrike">
              <a:solidFill>
                <a:srgbClr val="000000"/>
              </a:solidFill>
              <a:latin typeface="Arial"/>
              <a:ea typeface="Arial"/>
              <a:cs typeface="Arial"/>
              <a:sym typeface="Arial"/>
            </a:endParaRPr>
          </a:p>
        </p:txBody>
      </p:sp>
      <p:grpSp>
        <p:nvGrpSpPr>
          <p:cNvPr id="409" name="Google Shape;409;p21"/>
          <p:cNvGrpSpPr/>
          <p:nvPr/>
        </p:nvGrpSpPr>
        <p:grpSpPr>
          <a:xfrm>
            <a:off x="14344877" y="5752674"/>
            <a:ext cx="2715511" cy="2715476"/>
            <a:chOff x="-19548" y="-3138606"/>
            <a:chExt cx="2715510" cy="2715474"/>
          </a:xfrm>
        </p:grpSpPr>
        <p:pic>
          <p:nvPicPr>
            <p:cNvPr descr="image33.jpeg" id="410" name="Google Shape;410;p21"/>
            <p:cNvPicPr preferRelativeResize="0"/>
            <p:nvPr/>
          </p:nvPicPr>
          <p:blipFill rotWithShape="1">
            <a:blip r:embed="rId4">
              <a:alphaModFix/>
            </a:blip>
            <a:srcRect b="2824" l="20887" r="20888" t="10010"/>
            <a:stretch/>
          </p:blipFill>
          <p:spPr>
            <a:xfrm>
              <a:off x="-19548" y="-3138606"/>
              <a:ext cx="2715510" cy="2715474"/>
            </a:xfrm>
            <a:custGeom>
              <a:rect b="b" l="l" r="r" t="t"/>
              <a:pathLst>
                <a:path extrusionOk="0" h="20595" w="19679">
                  <a:moveTo>
                    <a:pt x="9839" y="0"/>
                  </a:moveTo>
                  <a:cubicBezTo>
                    <a:pt x="7321" y="0"/>
                    <a:pt x="4803" y="1005"/>
                    <a:pt x="2882" y="3016"/>
                  </a:cubicBezTo>
                  <a:cubicBezTo>
                    <a:pt x="-961" y="7038"/>
                    <a:pt x="-961" y="13557"/>
                    <a:pt x="2882" y="17578"/>
                  </a:cubicBezTo>
                  <a:cubicBezTo>
                    <a:pt x="6724" y="21600"/>
                    <a:pt x="12954" y="21600"/>
                    <a:pt x="16796" y="17578"/>
                  </a:cubicBezTo>
                  <a:cubicBezTo>
                    <a:pt x="20639" y="13557"/>
                    <a:pt x="20639" y="7038"/>
                    <a:pt x="16796" y="3016"/>
                  </a:cubicBezTo>
                  <a:cubicBezTo>
                    <a:pt x="14875" y="1005"/>
                    <a:pt x="12357" y="0"/>
                    <a:pt x="9839" y="0"/>
                  </a:cubicBezTo>
                  <a:close/>
                </a:path>
              </a:pathLst>
            </a:custGeom>
            <a:noFill/>
            <a:ln cap="flat" cmpd="sng" w="63500">
              <a:solidFill>
                <a:srgbClr val="FFFFFF"/>
              </a:solidFill>
              <a:prstDash val="solid"/>
              <a:miter lim="400000"/>
              <a:headEnd len="sm" w="sm" type="none"/>
              <a:tailEnd len="sm" w="sm" type="none"/>
            </a:ln>
          </p:spPr>
        </p:pic>
        <p:grpSp>
          <p:nvGrpSpPr>
            <p:cNvPr id="411" name="Google Shape;411;p21"/>
            <p:cNvGrpSpPr/>
            <p:nvPr/>
          </p:nvGrpSpPr>
          <p:grpSpPr>
            <a:xfrm>
              <a:off x="180583" y="-2885069"/>
              <a:ext cx="2333149" cy="2333149"/>
              <a:chOff x="0" y="2"/>
              <a:chExt cx="2333147" cy="2333147"/>
            </a:xfrm>
          </p:grpSpPr>
          <p:cxnSp>
            <p:nvCxnSpPr>
              <p:cNvPr id="412" name="Google Shape;412;p21"/>
              <p:cNvCxnSpPr/>
              <p:nvPr/>
            </p:nvCxnSpPr>
            <p:spPr>
              <a:xfrm flipH="1" rot="10800000">
                <a:off x="0" y="2"/>
                <a:ext cx="2333146" cy="2333147"/>
              </a:xfrm>
              <a:prstGeom prst="straightConnector1">
                <a:avLst/>
              </a:prstGeom>
              <a:noFill/>
              <a:ln cap="flat" cmpd="sng" w="203200">
                <a:solidFill>
                  <a:srgbClr val="DF4238">
                    <a:alpha val="69019"/>
                  </a:srgbClr>
                </a:solidFill>
                <a:prstDash val="solid"/>
                <a:miter lim="400000"/>
                <a:headEnd len="sm" w="sm" type="none"/>
                <a:tailEnd len="sm" w="sm" type="none"/>
              </a:ln>
            </p:spPr>
          </p:cxnSp>
          <p:cxnSp>
            <p:nvCxnSpPr>
              <p:cNvPr id="413" name="Google Shape;413;p21"/>
              <p:cNvCxnSpPr/>
              <p:nvPr/>
            </p:nvCxnSpPr>
            <p:spPr>
              <a:xfrm rot="10800000">
                <a:off x="1" y="2"/>
                <a:ext cx="2333146" cy="2333147"/>
              </a:xfrm>
              <a:prstGeom prst="straightConnector1">
                <a:avLst/>
              </a:prstGeom>
              <a:noFill/>
              <a:ln cap="flat" cmpd="sng" w="203200">
                <a:solidFill>
                  <a:srgbClr val="DF4238">
                    <a:alpha val="69019"/>
                  </a:srgbClr>
                </a:solidFill>
                <a:prstDash val="solid"/>
                <a:miter lim="400000"/>
                <a:headEnd len="sm" w="sm" type="none"/>
                <a:tailEnd len="sm" w="sm" type="none"/>
              </a:ln>
            </p:spPr>
          </p:cxnSp>
        </p:grpSp>
      </p:grpSp>
      <p:sp>
        <p:nvSpPr>
          <p:cNvPr id="414" name="Google Shape;414;p21"/>
          <p:cNvSpPr txBox="1"/>
          <p:nvPr/>
        </p:nvSpPr>
        <p:spPr>
          <a:xfrm>
            <a:off x="13755126" y="9109386"/>
            <a:ext cx="3963600" cy="1167900"/>
          </a:xfrm>
          <a:prstGeom prst="rect">
            <a:avLst/>
          </a:prstGeom>
          <a:noFill/>
          <a:ln>
            <a:noFill/>
          </a:ln>
        </p:spPr>
        <p:txBody>
          <a:bodyPr anchorCtr="0" anchor="ctr" bIns="27050" lIns="27050" spcFirstLastPara="1" rIns="27050" wrap="square" tIns="27050">
            <a:spAutoFit/>
          </a:bodyPr>
          <a:lstStyle/>
          <a:p>
            <a:pPr indent="-292100" lvl="0" marL="292100" marR="0" rtl="0" algn="l">
              <a:lnSpc>
                <a:spcPct val="100000"/>
              </a:lnSpc>
              <a:spcBef>
                <a:spcPts val="0"/>
              </a:spcBef>
              <a:spcAft>
                <a:spcPts val="0"/>
              </a:spcAft>
              <a:buClr>
                <a:srgbClr val="334155"/>
              </a:buClr>
              <a:buSzPts val="2300"/>
              <a:buFont typeface="Arial"/>
              <a:buChar char="•"/>
            </a:pPr>
            <a:r>
              <a:rPr b="0" i="0" lang="en-US" sz="2300" u="none" cap="none" strike="noStrike">
                <a:solidFill>
                  <a:srgbClr val="334155"/>
                </a:solidFill>
                <a:latin typeface="Arial"/>
                <a:ea typeface="Arial"/>
                <a:cs typeface="Arial"/>
                <a:sym typeface="Arial"/>
              </a:rPr>
              <a:t>本人のみでない画像。</a:t>
            </a:r>
            <a:endParaRPr b="0" i="0" sz="1400" u="none" cap="none" strike="noStrike">
              <a:solidFill>
                <a:srgbClr val="000000"/>
              </a:solidFill>
              <a:latin typeface="Arial"/>
              <a:ea typeface="Arial"/>
              <a:cs typeface="Arial"/>
              <a:sym typeface="Arial"/>
            </a:endParaRPr>
          </a:p>
          <a:p>
            <a:pPr indent="-292100" lvl="0" marL="292100" marR="0" rtl="0" algn="l">
              <a:lnSpc>
                <a:spcPct val="100000"/>
              </a:lnSpc>
              <a:spcBef>
                <a:spcPts val="400"/>
              </a:spcBef>
              <a:spcAft>
                <a:spcPts val="0"/>
              </a:spcAft>
              <a:buClr>
                <a:srgbClr val="334155"/>
              </a:buClr>
              <a:buSzPts val="2300"/>
              <a:buFont typeface="Arial"/>
              <a:buChar char="•"/>
            </a:pPr>
            <a:r>
              <a:rPr b="0" i="0" lang="en-US" sz="2300" u="none" cap="none" strike="noStrike">
                <a:solidFill>
                  <a:srgbClr val="334155"/>
                </a:solidFill>
                <a:latin typeface="Arial"/>
                <a:ea typeface="Arial"/>
                <a:cs typeface="Arial"/>
                <a:sym typeface="Arial"/>
              </a:rPr>
              <a:t>本人とわかる画像を設定しましょう。</a:t>
            </a:r>
            <a:endParaRPr b="0" i="0" sz="1400" u="none" cap="none" strike="noStrike">
              <a:solidFill>
                <a:srgbClr val="000000"/>
              </a:solidFill>
              <a:latin typeface="Arial"/>
              <a:ea typeface="Arial"/>
              <a:cs typeface="Arial"/>
              <a:sym typeface="Arial"/>
            </a:endParaRPr>
          </a:p>
        </p:txBody>
      </p:sp>
      <p:grpSp>
        <p:nvGrpSpPr>
          <p:cNvPr id="415" name="Google Shape;415;p21"/>
          <p:cNvGrpSpPr/>
          <p:nvPr/>
        </p:nvGrpSpPr>
        <p:grpSpPr>
          <a:xfrm>
            <a:off x="18673917" y="5812049"/>
            <a:ext cx="2721576" cy="2721475"/>
            <a:chOff x="4574" y="-3079232"/>
            <a:chExt cx="2721575" cy="2721474"/>
          </a:xfrm>
        </p:grpSpPr>
        <p:pic>
          <p:nvPicPr>
            <p:cNvPr descr="Google Shape;355;p37" id="416" name="Google Shape;416;p21"/>
            <p:cNvPicPr preferRelativeResize="0"/>
            <p:nvPr/>
          </p:nvPicPr>
          <p:blipFill rotWithShape="1">
            <a:blip r:embed="rId5">
              <a:alphaModFix/>
            </a:blip>
            <a:srcRect b="73823" l="37758" r="37758" t="12609"/>
            <a:stretch/>
          </p:blipFill>
          <p:spPr>
            <a:xfrm>
              <a:off x="4574" y="-3079232"/>
              <a:ext cx="2721575" cy="2721474"/>
            </a:xfrm>
            <a:custGeom>
              <a:rect b="b" l="l" r="r" t="t"/>
              <a:pathLst>
                <a:path extrusionOk="0" h="20595" w="19679">
                  <a:moveTo>
                    <a:pt x="9840" y="0"/>
                  </a:moveTo>
                  <a:cubicBezTo>
                    <a:pt x="7322" y="0"/>
                    <a:pt x="4803" y="1005"/>
                    <a:pt x="2881" y="3015"/>
                  </a:cubicBezTo>
                  <a:cubicBezTo>
                    <a:pt x="-961" y="7037"/>
                    <a:pt x="-961" y="13557"/>
                    <a:pt x="2881" y="17579"/>
                  </a:cubicBezTo>
                  <a:cubicBezTo>
                    <a:pt x="6724" y="21600"/>
                    <a:pt x="12954" y="21600"/>
                    <a:pt x="16796" y="17579"/>
                  </a:cubicBezTo>
                  <a:cubicBezTo>
                    <a:pt x="20639" y="13557"/>
                    <a:pt x="20639" y="7037"/>
                    <a:pt x="16796" y="3015"/>
                  </a:cubicBezTo>
                  <a:cubicBezTo>
                    <a:pt x="14875" y="1005"/>
                    <a:pt x="12359" y="0"/>
                    <a:pt x="9840" y="0"/>
                  </a:cubicBezTo>
                  <a:close/>
                  <a:moveTo>
                    <a:pt x="9447" y="10599"/>
                  </a:moveTo>
                  <a:cubicBezTo>
                    <a:pt x="9496" y="10611"/>
                    <a:pt x="9540" y="10644"/>
                    <a:pt x="9568" y="10692"/>
                  </a:cubicBezTo>
                  <a:cubicBezTo>
                    <a:pt x="9624" y="10787"/>
                    <a:pt x="9596" y="10912"/>
                    <a:pt x="9505" y="10971"/>
                  </a:cubicBezTo>
                  <a:cubicBezTo>
                    <a:pt x="9414" y="11030"/>
                    <a:pt x="9294" y="11001"/>
                    <a:pt x="9238" y="10905"/>
                  </a:cubicBezTo>
                  <a:cubicBezTo>
                    <a:pt x="9182" y="10810"/>
                    <a:pt x="9210" y="10685"/>
                    <a:pt x="9301" y="10626"/>
                  </a:cubicBezTo>
                  <a:cubicBezTo>
                    <a:pt x="9346" y="10596"/>
                    <a:pt x="9399" y="10587"/>
                    <a:pt x="9447" y="10599"/>
                  </a:cubicBezTo>
                  <a:close/>
                </a:path>
              </a:pathLst>
            </a:custGeom>
            <a:noFill/>
            <a:ln cap="flat" cmpd="sng" w="63500">
              <a:solidFill>
                <a:srgbClr val="FFFFFF"/>
              </a:solidFill>
              <a:prstDash val="solid"/>
              <a:miter lim="400000"/>
              <a:headEnd len="sm" w="sm" type="none"/>
              <a:tailEnd len="sm" w="sm" type="none"/>
            </a:ln>
          </p:spPr>
        </p:pic>
        <p:grpSp>
          <p:nvGrpSpPr>
            <p:cNvPr id="417" name="Google Shape;417;p21"/>
            <p:cNvGrpSpPr/>
            <p:nvPr/>
          </p:nvGrpSpPr>
          <p:grpSpPr>
            <a:xfrm>
              <a:off x="180583" y="-2885069"/>
              <a:ext cx="2333149" cy="2333149"/>
              <a:chOff x="0" y="2"/>
              <a:chExt cx="2333147" cy="2333147"/>
            </a:xfrm>
          </p:grpSpPr>
          <p:cxnSp>
            <p:nvCxnSpPr>
              <p:cNvPr id="418" name="Google Shape;418;p21"/>
              <p:cNvCxnSpPr/>
              <p:nvPr/>
            </p:nvCxnSpPr>
            <p:spPr>
              <a:xfrm flipH="1" rot="10800000">
                <a:off x="0" y="2"/>
                <a:ext cx="2333146" cy="2333147"/>
              </a:xfrm>
              <a:prstGeom prst="straightConnector1">
                <a:avLst/>
              </a:prstGeom>
              <a:noFill/>
              <a:ln cap="flat" cmpd="sng" w="203200">
                <a:solidFill>
                  <a:srgbClr val="DF4238">
                    <a:alpha val="69019"/>
                  </a:srgbClr>
                </a:solidFill>
                <a:prstDash val="solid"/>
                <a:miter lim="400000"/>
                <a:headEnd len="sm" w="sm" type="none"/>
                <a:tailEnd len="sm" w="sm" type="none"/>
              </a:ln>
            </p:spPr>
          </p:cxnSp>
          <p:cxnSp>
            <p:nvCxnSpPr>
              <p:cNvPr id="419" name="Google Shape;419;p21"/>
              <p:cNvCxnSpPr/>
              <p:nvPr/>
            </p:nvCxnSpPr>
            <p:spPr>
              <a:xfrm rot="10800000">
                <a:off x="1" y="2"/>
                <a:ext cx="2333146" cy="2333147"/>
              </a:xfrm>
              <a:prstGeom prst="straightConnector1">
                <a:avLst/>
              </a:prstGeom>
              <a:noFill/>
              <a:ln cap="flat" cmpd="sng" w="203200">
                <a:solidFill>
                  <a:srgbClr val="DF4238">
                    <a:alpha val="69019"/>
                  </a:srgbClr>
                </a:solidFill>
                <a:prstDash val="solid"/>
                <a:miter lim="400000"/>
                <a:headEnd len="sm" w="sm" type="none"/>
                <a:tailEnd len="sm" w="sm" type="none"/>
              </a:ln>
            </p:spPr>
          </p:cxnSp>
        </p:grpSp>
      </p:grpSp>
      <p:sp>
        <p:nvSpPr>
          <p:cNvPr id="420" name="Google Shape;420;p21"/>
          <p:cNvSpPr txBox="1"/>
          <p:nvPr/>
        </p:nvSpPr>
        <p:spPr>
          <a:xfrm>
            <a:off x="18047341" y="9109386"/>
            <a:ext cx="4156289" cy="797084"/>
          </a:xfrm>
          <a:prstGeom prst="rect">
            <a:avLst/>
          </a:prstGeom>
          <a:noFill/>
          <a:ln>
            <a:noFill/>
          </a:ln>
        </p:spPr>
        <p:txBody>
          <a:bodyPr anchorCtr="0" anchor="ctr" bIns="27050" lIns="27050" spcFirstLastPara="1" rIns="27050" wrap="square" tIns="27050">
            <a:spAutoFit/>
          </a:bodyPr>
          <a:lstStyle/>
          <a:p>
            <a:pPr indent="-292100" lvl="0" marL="292100" marR="0" rtl="0" algn="l">
              <a:lnSpc>
                <a:spcPct val="100000"/>
              </a:lnSpc>
              <a:spcBef>
                <a:spcPts val="0"/>
              </a:spcBef>
              <a:spcAft>
                <a:spcPts val="0"/>
              </a:spcAft>
              <a:buClr>
                <a:srgbClr val="334155"/>
              </a:buClr>
              <a:buSzPts val="2300"/>
              <a:buFont typeface="Arial"/>
              <a:buChar char="•"/>
            </a:pPr>
            <a:r>
              <a:rPr b="0" i="0" lang="en-US" sz="2300" u="none" cap="none" strike="noStrike">
                <a:solidFill>
                  <a:srgbClr val="334155"/>
                </a:solidFill>
                <a:latin typeface="Arial"/>
                <a:ea typeface="Arial"/>
                <a:cs typeface="Arial"/>
                <a:sym typeface="Arial"/>
              </a:rPr>
              <a:t>集合写真は顔が小さくなり、とてもわかりづらいです。</a:t>
            </a:r>
            <a:endParaRPr b="0" i="0" sz="1400" u="none" cap="none" strike="noStrike">
              <a:solidFill>
                <a:srgbClr val="000000"/>
              </a:solidFill>
              <a:latin typeface="Arial"/>
              <a:ea typeface="Arial"/>
              <a:cs typeface="Arial"/>
              <a:sym typeface="Arial"/>
            </a:endParaRPr>
          </a:p>
        </p:txBody>
      </p:sp>
      <p:sp>
        <p:nvSpPr>
          <p:cNvPr id="421" name="Google Shape;421;p21"/>
          <p:cNvSpPr txBox="1"/>
          <p:nvPr/>
        </p:nvSpPr>
        <p:spPr>
          <a:xfrm>
            <a:off x="9107782" y="11369077"/>
            <a:ext cx="13258500" cy="408600"/>
          </a:xfrm>
          <a:prstGeom prst="rect">
            <a:avLst/>
          </a:prstGeom>
          <a:noFill/>
          <a:ln>
            <a:noFill/>
          </a:ln>
        </p:spPr>
        <p:txBody>
          <a:bodyPr anchorCtr="0" anchor="ctr" bIns="27050" lIns="27050" spcFirstLastPara="1" rIns="27050" wrap="square" tIns="27050">
            <a:spAutoFit/>
          </a:bodyPr>
          <a:lstStyle/>
          <a:p>
            <a:pPr indent="0" lvl="0" marL="0" marR="0" rtl="0" algn="ctr">
              <a:lnSpc>
                <a:spcPct val="100000"/>
              </a:lnSpc>
              <a:spcBef>
                <a:spcPts val="0"/>
              </a:spcBef>
              <a:spcAft>
                <a:spcPts val="0"/>
              </a:spcAft>
              <a:buClr>
                <a:srgbClr val="C63415"/>
              </a:buClr>
              <a:buSzPts val="2300"/>
              <a:buFont typeface="Arial"/>
              <a:buNone/>
            </a:pPr>
            <a:r>
              <a:rPr b="0" i="0" lang="en-US" sz="2300" u="none" cap="none" strike="noStrike">
                <a:solidFill>
                  <a:srgbClr val="C63415"/>
                </a:solidFill>
                <a:latin typeface="Arial"/>
                <a:ea typeface="Arial"/>
                <a:cs typeface="Arial"/>
                <a:sym typeface="Arial"/>
              </a:rPr>
              <a:t>※ペットや好きなロゴ等ではなく、自身と分かる画像の設定をしてください。</a:t>
            </a:r>
            <a:endParaRPr b="0" i="0" sz="1400" u="none" cap="none" strike="noStrike">
              <a:solidFill>
                <a:srgbClr val="000000"/>
              </a:solidFill>
              <a:latin typeface="Arial"/>
              <a:ea typeface="Arial"/>
              <a:cs typeface="Arial"/>
              <a:sym typeface="Arial"/>
            </a:endParaRPr>
          </a:p>
        </p:txBody>
      </p:sp>
      <p:pic>
        <p:nvPicPr>
          <p:cNvPr descr="Google Shape;332;p37" id="422" name="Google Shape;422;p21"/>
          <p:cNvPicPr preferRelativeResize="0"/>
          <p:nvPr/>
        </p:nvPicPr>
        <p:blipFill rotWithShape="1">
          <a:blip r:embed="rId6">
            <a:alphaModFix/>
          </a:blip>
          <a:srcRect b="48710" l="34446" r="34442" t="4658"/>
          <a:stretch/>
        </p:blipFill>
        <p:spPr>
          <a:xfrm>
            <a:off x="3125331" y="5524373"/>
            <a:ext cx="3609129" cy="3609016"/>
          </a:xfrm>
          <a:custGeom>
            <a:rect b="b" l="l" r="r" t="t"/>
            <a:pathLst>
              <a:path extrusionOk="0" h="20595" w="19679">
                <a:moveTo>
                  <a:pt x="9839" y="0"/>
                </a:moveTo>
                <a:cubicBezTo>
                  <a:pt x="7321" y="0"/>
                  <a:pt x="4803" y="1007"/>
                  <a:pt x="2882" y="3017"/>
                </a:cubicBezTo>
                <a:cubicBezTo>
                  <a:pt x="-960" y="7039"/>
                  <a:pt x="-960" y="13557"/>
                  <a:pt x="2882" y="17579"/>
                </a:cubicBezTo>
                <a:cubicBezTo>
                  <a:pt x="6724" y="21600"/>
                  <a:pt x="12956" y="21600"/>
                  <a:pt x="16798" y="17579"/>
                </a:cubicBezTo>
                <a:cubicBezTo>
                  <a:pt x="20640" y="13557"/>
                  <a:pt x="20640" y="7039"/>
                  <a:pt x="16798" y="3017"/>
                </a:cubicBezTo>
                <a:cubicBezTo>
                  <a:pt x="14877" y="1007"/>
                  <a:pt x="12357" y="0"/>
                  <a:pt x="9839" y="0"/>
                </a:cubicBezTo>
                <a:close/>
              </a:path>
            </a:pathLst>
          </a:custGeom>
          <a:noFill/>
          <a:ln cap="flat" cmpd="sng" w="76200">
            <a:solidFill>
              <a:srgbClr val="FFFFFF"/>
            </a:solidFill>
            <a:prstDash val="solid"/>
            <a:miter lim="400000"/>
            <a:headEnd len="sm" w="sm" type="none"/>
            <a:tailEnd len="sm" w="sm" type="none"/>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6" name="Shape 426"/>
        <p:cNvGrpSpPr/>
        <p:nvPr/>
      </p:nvGrpSpPr>
      <p:grpSpPr>
        <a:xfrm>
          <a:off x="0" y="0"/>
          <a:ext cx="0" cy="0"/>
          <a:chOff x="0" y="0"/>
          <a:chExt cx="0" cy="0"/>
        </a:xfrm>
      </p:grpSpPr>
      <p:sp>
        <p:nvSpPr>
          <p:cNvPr id="427" name="Google Shape;427;p22"/>
          <p:cNvSpPr txBox="1"/>
          <p:nvPr>
            <p:ph idx="12" type="sldNum"/>
          </p:nvPr>
        </p:nvSpPr>
        <p:spPr>
          <a:xfrm>
            <a:off x="23414182" y="13077825"/>
            <a:ext cx="715879" cy="390466"/>
          </a:xfrm>
          <a:prstGeom prst="rect">
            <a:avLst/>
          </a:prstGeom>
          <a:noFill/>
          <a:ln>
            <a:noFill/>
          </a:ln>
        </p:spPr>
        <p:txBody>
          <a:bodyPr anchorCtr="0" anchor="t" bIns="71425" lIns="71425" spcFirstLastPara="1" rIns="71425" wrap="square" tIns="71425">
            <a:spAutoFit/>
          </a:bodyPr>
          <a:lstStyle/>
          <a:p>
            <a:pPr indent="0" lvl="0" marL="0" rtl="0" algn="r">
              <a:lnSpc>
                <a:spcPct val="100000"/>
              </a:lnSpc>
              <a:spcBef>
                <a:spcPts val="0"/>
              </a:spcBef>
              <a:spcAft>
                <a:spcPts val="0"/>
              </a:spcAft>
              <a:buSzPts val="1600"/>
              <a:buFont typeface="Avenir"/>
              <a:buNone/>
            </a:pPr>
            <a:fld id="{00000000-1234-1234-1234-123412341234}" type="slidenum">
              <a:rPr lang="en-US">
                <a:solidFill>
                  <a:srgbClr val="FFFFFF"/>
                </a:solidFill>
              </a:rPr>
              <a:t>‹#›</a:t>
            </a:fld>
            <a:endParaRPr/>
          </a:p>
        </p:txBody>
      </p:sp>
      <p:sp>
        <p:nvSpPr>
          <p:cNvPr id="428" name="Google Shape;428;p22"/>
          <p:cNvSpPr txBox="1"/>
          <p:nvPr>
            <p:ph type="title"/>
          </p:nvPr>
        </p:nvSpPr>
        <p:spPr>
          <a:xfrm>
            <a:off x="2808313" y="1315950"/>
            <a:ext cx="18767400" cy="11084100"/>
          </a:xfrm>
          <a:prstGeom prst="rect">
            <a:avLst/>
          </a:prstGeom>
          <a:noFill/>
          <a:ln>
            <a:noFill/>
          </a:ln>
        </p:spPr>
        <p:txBody>
          <a:bodyPr anchorCtr="0" anchor="ctr" bIns="71425" lIns="71425" spcFirstLastPara="1" rIns="71425" wrap="square" tIns="71425">
            <a:normAutofit/>
          </a:bodyPr>
          <a:lstStyle/>
          <a:p>
            <a:pPr indent="0" lvl="0" marL="0" marR="0" rtl="0" algn="ctr">
              <a:lnSpc>
                <a:spcPct val="100000"/>
              </a:lnSpc>
              <a:spcBef>
                <a:spcPts val="0"/>
              </a:spcBef>
              <a:spcAft>
                <a:spcPts val="0"/>
              </a:spcAft>
              <a:buClr>
                <a:srgbClr val="FFFFFF"/>
              </a:buClr>
              <a:buSzPts val="7200"/>
              <a:buFont typeface="Arial"/>
              <a:buNone/>
            </a:pPr>
            <a:r>
              <a:rPr b="1" lang="en-US"/>
              <a:t>利用方法について</a:t>
            </a:r>
            <a:endParaRPr b="1"/>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2" name="Shape 432"/>
        <p:cNvGrpSpPr/>
        <p:nvPr/>
      </p:nvGrpSpPr>
      <p:grpSpPr>
        <a:xfrm>
          <a:off x="0" y="0"/>
          <a:ext cx="0" cy="0"/>
          <a:chOff x="0" y="0"/>
          <a:chExt cx="0" cy="0"/>
        </a:xfrm>
      </p:grpSpPr>
      <p:sp>
        <p:nvSpPr>
          <p:cNvPr id="433" name="Google Shape;433;p23"/>
          <p:cNvSpPr txBox="1"/>
          <p:nvPr>
            <p:ph idx="12" type="sldNum"/>
          </p:nvPr>
        </p:nvSpPr>
        <p:spPr>
          <a:xfrm>
            <a:off x="23536405" y="13077825"/>
            <a:ext cx="593700" cy="390600"/>
          </a:xfrm>
          <a:prstGeom prst="rect">
            <a:avLst/>
          </a:prstGeom>
          <a:noFill/>
          <a:ln>
            <a:noFill/>
          </a:ln>
        </p:spPr>
        <p:txBody>
          <a:bodyPr anchorCtr="0" anchor="t" bIns="71425" lIns="71425" spcFirstLastPara="1" rIns="71425" wrap="square" tIns="71425">
            <a:spAutoFit/>
          </a:bodyPr>
          <a:lstStyle/>
          <a:p>
            <a:pPr indent="0" lvl="0" marL="0" rtl="0" algn="r">
              <a:lnSpc>
                <a:spcPct val="100000"/>
              </a:lnSpc>
              <a:spcBef>
                <a:spcPts val="0"/>
              </a:spcBef>
              <a:spcAft>
                <a:spcPts val="0"/>
              </a:spcAft>
              <a:buClr>
                <a:srgbClr val="3E3B3A"/>
              </a:buClr>
              <a:buSzPts val="1600"/>
              <a:buFont typeface="Avenir"/>
              <a:buNone/>
            </a:pPr>
            <a:fld id="{00000000-1234-1234-1234-123412341234}" type="slidenum">
              <a:rPr lang="en-US"/>
              <a:t>‹#›</a:t>
            </a:fld>
            <a:endParaRPr/>
          </a:p>
        </p:txBody>
      </p:sp>
      <p:sp>
        <p:nvSpPr>
          <p:cNvPr id="434" name="Google Shape;434;p23"/>
          <p:cNvSpPr txBox="1"/>
          <p:nvPr>
            <p:ph type="title"/>
          </p:nvPr>
        </p:nvSpPr>
        <p:spPr>
          <a:xfrm>
            <a:off x="254000" y="0"/>
            <a:ext cx="21581700" cy="1143000"/>
          </a:xfrm>
          <a:prstGeom prst="rect">
            <a:avLst/>
          </a:prstGeom>
          <a:noFill/>
          <a:ln>
            <a:noFill/>
          </a:ln>
        </p:spPr>
        <p:txBody>
          <a:bodyPr anchorCtr="0" anchor="ctr" bIns="71425" lIns="71425" spcFirstLastPara="1" rIns="71425" wrap="square" tIns="71425">
            <a:normAutofit/>
          </a:bodyPr>
          <a:lstStyle/>
          <a:p>
            <a:pPr indent="508000" lvl="0" marL="0" marR="0" rtl="0" algn="l">
              <a:lnSpc>
                <a:spcPct val="100000"/>
              </a:lnSpc>
              <a:spcBef>
                <a:spcPts val="0"/>
              </a:spcBef>
              <a:spcAft>
                <a:spcPts val="0"/>
              </a:spcAft>
              <a:buClr>
                <a:srgbClr val="FFFFFF"/>
              </a:buClr>
              <a:buSzPts val="4200"/>
              <a:buFont typeface="Arial"/>
              <a:buNone/>
            </a:pPr>
            <a:r>
              <a:rPr lang="en-US" sz="4200"/>
              <a:t>制度の使い方</a:t>
            </a:r>
            <a:endParaRPr/>
          </a:p>
        </p:txBody>
      </p:sp>
      <p:sp>
        <p:nvSpPr>
          <p:cNvPr id="435" name="Google Shape;435;p23"/>
          <p:cNvSpPr txBox="1"/>
          <p:nvPr/>
        </p:nvSpPr>
        <p:spPr>
          <a:xfrm>
            <a:off x="9725941" y="-7975714"/>
            <a:ext cx="4953716" cy="2495074"/>
          </a:xfrm>
          <a:prstGeom prst="rect">
            <a:avLst/>
          </a:prstGeom>
          <a:noFill/>
          <a:ln>
            <a:noFill/>
          </a:ln>
        </p:spPr>
        <p:txBody>
          <a:bodyPr anchorCtr="0" anchor="ctr" bIns="27050" lIns="27050" spcFirstLastPara="1" rIns="27050" wrap="square" tIns="27050">
            <a:spAutoFit/>
          </a:bodyPr>
          <a:lstStyle/>
          <a:p>
            <a:pPr indent="0" lvl="0" marL="0" marR="0" rtl="0" algn="l">
              <a:lnSpc>
                <a:spcPct val="120000"/>
              </a:lnSpc>
              <a:spcBef>
                <a:spcPts val="0"/>
              </a:spcBef>
              <a:spcAft>
                <a:spcPts val="0"/>
              </a:spcAft>
              <a:buClr>
                <a:srgbClr val="53585F"/>
              </a:buClr>
              <a:buSzPts val="2400"/>
              <a:buFont typeface="Arial"/>
              <a:buNone/>
            </a:pPr>
            <a:r>
              <a:rPr b="0" i="0" lang="en-US" sz="2400" u="none" cap="none" strike="noStrike">
                <a:solidFill>
                  <a:srgbClr val="53585F"/>
                </a:solidFill>
                <a:latin typeface="Arial"/>
                <a:ea typeface="Arial"/>
                <a:cs typeface="Arial"/>
                <a:sym typeface="Arial"/>
              </a:rPr>
              <a:t>・制度を利用し、発信することで</a:t>
            </a:r>
            <a:endParaRPr b="0" i="0" sz="1200" u="none" cap="none" strike="noStrike">
              <a:solidFill>
                <a:srgbClr val="334155"/>
              </a:solidFill>
              <a:latin typeface="Arial"/>
              <a:ea typeface="Arial"/>
              <a:cs typeface="Arial"/>
              <a:sym typeface="Arial"/>
            </a:endParaRPr>
          </a:p>
          <a:p>
            <a:pPr indent="0" lvl="0" marL="0" marR="0" rtl="0" algn="l">
              <a:lnSpc>
                <a:spcPct val="120000"/>
              </a:lnSpc>
              <a:spcBef>
                <a:spcPts val="0"/>
              </a:spcBef>
              <a:spcAft>
                <a:spcPts val="0"/>
              </a:spcAft>
              <a:buClr>
                <a:srgbClr val="53585F"/>
              </a:buClr>
              <a:buSzPts val="2400"/>
              <a:buFont typeface="Arial"/>
              <a:buNone/>
            </a:pPr>
            <a:r>
              <a:rPr b="0" i="0" lang="en-US" sz="2400" u="none" cap="none" strike="noStrike">
                <a:solidFill>
                  <a:srgbClr val="53585F"/>
                </a:solidFill>
                <a:latin typeface="Arial"/>
                <a:ea typeface="Arial"/>
                <a:cs typeface="Arial"/>
                <a:sym typeface="Arial"/>
              </a:rPr>
              <a:t>　タイムライン上に投稿されます</a:t>
            </a:r>
            <a:endParaRPr b="0" i="0" sz="1200" u="none" cap="none" strike="noStrike">
              <a:solidFill>
                <a:srgbClr val="334155"/>
              </a:solidFill>
              <a:latin typeface="Arial"/>
              <a:ea typeface="Arial"/>
              <a:cs typeface="Arial"/>
              <a:sym typeface="Arial"/>
            </a:endParaRPr>
          </a:p>
          <a:p>
            <a:pPr indent="0" lvl="0" marL="0" marR="0" rtl="0" algn="l">
              <a:lnSpc>
                <a:spcPct val="120000"/>
              </a:lnSpc>
              <a:spcBef>
                <a:spcPts val="0"/>
              </a:spcBef>
              <a:spcAft>
                <a:spcPts val="0"/>
              </a:spcAft>
              <a:buClr>
                <a:srgbClr val="C82506"/>
              </a:buClr>
              <a:buSzPts val="2400"/>
              <a:buFont typeface="Arial"/>
              <a:buNone/>
            </a:pPr>
            <a:r>
              <a:rPr b="0" i="0" lang="en-US" sz="2400" u="none" cap="none" strike="noStrike">
                <a:solidFill>
                  <a:srgbClr val="C82506"/>
                </a:solidFill>
                <a:latin typeface="Arial"/>
                <a:ea typeface="Arial"/>
                <a:cs typeface="Arial"/>
                <a:sym typeface="Arial"/>
              </a:rPr>
              <a:t>⇨リアルタイムに最新の情報が</a:t>
            </a:r>
            <a:endParaRPr b="0" i="0" sz="1200" u="none" cap="none" strike="noStrike">
              <a:solidFill>
                <a:srgbClr val="334155"/>
              </a:solidFill>
              <a:latin typeface="Arial"/>
              <a:ea typeface="Arial"/>
              <a:cs typeface="Arial"/>
              <a:sym typeface="Arial"/>
            </a:endParaRPr>
          </a:p>
          <a:p>
            <a:pPr indent="0" lvl="0" marL="0" marR="0" rtl="0" algn="l">
              <a:lnSpc>
                <a:spcPct val="120000"/>
              </a:lnSpc>
              <a:spcBef>
                <a:spcPts val="0"/>
              </a:spcBef>
              <a:spcAft>
                <a:spcPts val="0"/>
              </a:spcAft>
              <a:buClr>
                <a:srgbClr val="C82506"/>
              </a:buClr>
              <a:buSzPts val="2400"/>
              <a:buFont typeface="Arial"/>
              <a:buNone/>
            </a:pPr>
            <a:r>
              <a:rPr b="0" i="0" lang="en-US" sz="2400" u="none" cap="none" strike="noStrike">
                <a:solidFill>
                  <a:srgbClr val="C82506"/>
                </a:solidFill>
                <a:latin typeface="Arial"/>
                <a:ea typeface="Arial"/>
                <a:cs typeface="Arial"/>
                <a:sym typeface="Arial"/>
              </a:rPr>
              <a:t>　流れていきます</a:t>
            </a:r>
            <a:endParaRPr b="0" i="0" sz="1200" u="none" cap="none" strike="noStrike">
              <a:solidFill>
                <a:srgbClr val="334155"/>
              </a:solidFill>
              <a:latin typeface="Arial"/>
              <a:ea typeface="Arial"/>
              <a:cs typeface="Arial"/>
              <a:sym typeface="Arial"/>
            </a:endParaRPr>
          </a:p>
          <a:p>
            <a:pPr indent="0" lvl="0" marL="0" marR="0" rtl="0" algn="l">
              <a:lnSpc>
                <a:spcPct val="120000"/>
              </a:lnSpc>
              <a:spcBef>
                <a:spcPts val="0"/>
              </a:spcBef>
              <a:spcAft>
                <a:spcPts val="0"/>
              </a:spcAft>
              <a:buClr>
                <a:srgbClr val="C82506"/>
              </a:buClr>
              <a:buSzPts val="2400"/>
              <a:buFont typeface="Arial"/>
              <a:buNone/>
            </a:pPr>
            <a:r>
              <a:rPr b="0" i="0" lang="en-US" sz="2400" u="none" cap="none" strike="noStrike">
                <a:solidFill>
                  <a:srgbClr val="C82506"/>
                </a:solidFill>
                <a:latin typeface="Arial"/>
                <a:ea typeface="Arial"/>
                <a:cs typeface="Arial"/>
                <a:sym typeface="Arial"/>
              </a:rPr>
              <a:t>　</a:t>
            </a:r>
            <a:r>
              <a:rPr b="0" i="0" lang="en-US" sz="2400" u="none" cap="none" strike="noStrike">
                <a:solidFill>
                  <a:srgbClr val="424342"/>
                </a:solidFill>
                <a:latin typeface="Arial"/>
                <a:ea typeface="Arial"/>
                <a:cs typeface="Arial"/>
                <a:sym typeface="Arial"/>
              </a:rPr>
              <a:t>※時系列で表示されます</a:t>
            </a:r>
            <a:endParaRPr b="0" i="0" sz="1400" u="none" cap="none" strike="noStrike">
              <a:solidFill>
                <a:srgbClr val="000000"/>
              </a:solidFill>
              <a:latin typeface="Arial"/>
              <a:ea typeface="Arial"/>
              <a:cs typeface="Arial"/>
              <a:sym typeface="Arial"/>
            </a:endParaRPr>
          </a:p>
        </p:txBody>
      </p:sp>
      <p:pic>
        <p:nvPicPr>
          <p:cNvPr descr="Google Shape;246;p30" id="436" name="Google Shape;436;p23"/>
          <p:cNvPicPr preferRelativeResize="0"/>
          <p:nvPr/>
        </p:nvPicPr>
        <p:blipFill rotWithShape="1">
          <a:blip r:embed="rId3">
            <a:alphaModFix/>
          </a:blip>
          <a:srcRect b="3847" l="18216" r="22383" t="6824"/>
          <a:stretch/>
        </p:blipFill>
        <p:spPr>
          <a:xfrm>
            <a:off x="16017237" y="3542765"/>
            <a:ext cx="6190353" cy="9309574"/>
          </a:xfrm>
          <a:prstGeom prst="rect">
            <a:avLst/>
          </a:prstGeom>
          <a:noFill/>
          <a:ln>
            <a:noFill/>
          </a:ln>
        </p:spPr>
      </p:pic>
      <p:pic>
        <p:nvPicPr>
          <p:cNvPr descr="Google Shape;247;p30" id="437" name="Google Shape;437;p23"/>
          <p:cNvPicPr preferRelativeResize="0"/>
          <p:nvPr/>
        </p:nvPicPr>
        <p:blipFill rotWithShape="1">
          <a:blip r:embed="rId4">
            <a:alphaModFix/>
          </a:blip>
          <a:srcRect b="3950" l="23105" r="26071" t="5858"/>
          <a:stretch/>
        </p:blipFill>
        <p:spPr>
          <a:xfrm>
            <a:off x="2736296" y="3408852"/>
            <a:ext cx="5325779" cy="9450510"/>
          </a:xfrm>
          <a:prstGeom prst="rect">
            <a:avLst/>
          </a:prstGeom>
          <a:noFill/>
          <a:ln>
            <a:noFill/>
          </a:ln>
        </p:spPr>
      </p:pic>
      <p:sp>
        <p:nvSpPr>
          <p:cNvPr id="438" name="Google Shape;438;p23"/>
          <p:cNvSpPr txBox="1"/>
          <p:nvPr/>
        </p:nvSpPr>
        <p:spPr>
          <a:xfrm>
            <a:off x="4383502" y="1981256"/>
            <a:ext cx="15616997" cy="1219201"/>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334155"/>
              </a:buClr>
              <a:buSzPts val="3200"/>
              <a:buFont typeface="Arial"/>
              <a:buNone/>
            </a:pPr>
            <a:r>
              <a:rPr b="0" i="0" lang="en-US" sz="3200" u="none" cap="none" strike="noStrike">
                <a:solidFill>
                  <a:srgbClr val="334155"/>
                </a:solidFill>
                <a:latin typeface="Arial"/>
                <a:ea typeface="Arial"/>
                <a:cs typeface="Arial"/>
                <a:sym typeface="Arial"/>
              </a:rPr>
              <a:t>TUNAGは、仕事や職場環境において必要な情報を共有していきます。</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800"/>
              </a:spcBef>
              <a:spcAft>
                <a:spcPts val="0"/>
              </a:spcAft>
              <a:buClr>
                <a:srgbClr val="334155"/>
              </a:buClr>
              <a:buSzPts val="3200"/>
              <a:buFont typeface="Arial"/>
              <a:buNone/>
            </a:pPr>
            <a:r>
              <a:rPr b="0" i="0" lang="en-US" sz="3200" u="none" cap="none" strike="noStrike">
                <a:solidFill>
                  <a:srgbClr val="334155"/>
                </a:solidFill>
                <a:latin typeface="Arial"/>
                <a:ea typeface="Arial"/>
                <a:cs typeface="Arial"/>
                <a:sym typeface="Arial"/>
              </a:rPr>
              <a:t>会社として推奨している、求めている行動を制度化しております。</a:t>
            </a:r>
            <a:endParaRPr b="0" i="0" sz="1400" u="none" cap="none" strike="noStrike">
              <a:solidFill>
                <a:srgbClr val="000000"/>
              </a:solidFill>
              <a:latin typeface="Arial"/>
              <a:ea typeface="Arial"/>
              <a:cs typeface="Arial"/>
              <a:sym typeface="Arial"/>
            </a:endParaRPr>
          </a:p>
        </p:txBody>
      </p:sp>
      <p:sp>
        <p:nvSpPr>
          <p:cNvPr id="439" name="Google Shape;439;p23"/>
          <p:cNvSpPr/>
          <p:nvPr/>
        </p:nvSpPr>
        <p:spPr>
          <a:xfrm>
            <a:off x="8233210" y="4112841"/>
            <a:ext cx="7917579" cy="3102839"/>
          </a:xfrm>
          <a:prstGeom prst="roundRect">
            <a:avLst>
              <a:gd fmla="val 4129" name="adj"/>
            </a:avLst>
          </a:prstGeom>
          <a:solidFill>
            <a:srgbClr val="EFF6FF"/>
          </a:solidFill>
          <a:ln>
            <a:noFill/>
          </a:ln>
        </p:spPr>
        <p:txBody>
          <a:bodyPr anchorCtr="0" anchor="ctr" bIns="27075" lIns="27075" spcFirstLastPara="1" rIns="27075" wrap="square" tIns="27075">
            <a:noAutofit/>
          </a:bodyPr>
          <a:lstStyle/>
          <a:p>
            <a:pPr indent="0" lvl="0" marL="0" marR="0" rtl="0" algn="ctr">
              <a:lnSpc>
                <a:spcPct val="100000"/>
              </a:lnSpc>
              <a:spcBef>
                <a:spcPts val="0"/>
              </a:spcBef>
              <a:spcAft>
                <a:spcPts val="0"/>
              </a:spcAft>
              <a:buClr>
                <a:srgbClr val="FFFFFF"/>
              </a:buClr>
              <a:buSzPts val="2600"/>
              <a:buFont typeface="Arial"/>
              <a:buNone/>
            </a:pPr>
            <a:r>
              <a:t/>
            </a:r>
            <a:endParaRPr b="0" i="0" sz="2600" u="none" cap="none" strike="noStrike">
              <a:solidFill>
                <a:srgbClr val="FFFFFF"/>
              </a:solidFill>
              <a:latin typeface="Arial"/>
              <a:ea typeface="Arial"/>
              <a:cs typeface="Arial"/>
              <a:sym typeface="Arial"/>
            </a:endParaRPr>
          </a:p>
        </p:txBody>
      </p:sp>
      <p:sp>
        <p:nvSpPr>
          <p:cNvPr id="440" name="Google Shape;440;p23"/>
          <p:cNvSpPr txBox="1"/>
          <p:nvPr/>
        </p:nvSpPr>
        <p:spPr>
          <a:xfrm>
            <a:off x="8618483" y="4715332"/>
            <a:ext cx="7096234" cy="1912620"/>
          </a:xfrm>
          <a:prstGeom prst="rect">
            <a:avLst/>
          </a:prstGeom>
          <a:noFill/>
          <a:ln>
            <a:noFill/>
          </a:ln>
        </p:spPr>
        <p:txBody>
          <a:bodyPr anchorCtr="0" anchor="ctr" bIns="50800" lIns="50800" spcFirstLastPara="1" rIns="50800" wrap="square" tIns="50800">
            <a:spAutoFit/>
          </a:bodyPr>
          <a:lstStyle/>
          <a:p>
            <a:pPr indent="-304800" lvl="0" marL="304800" marR="0" rtl="0" algn="l">
              <a:lnSpc>
                <a:spcPct val="120000"/>
              </a:lnSpc>
              <a:spcBef>
                <a:spcPts val="0"/>
              </a:spcBef>
              <a:spcAft>
                <a:spcPts val="0"/>
              </a:spcAft>
              <a:buClr>
                <a:srgbClr val="334155"/>
              </a:buClr>
              <a:buSzPts val="2300"/>
              <a:buFont typeface="Arial"/>
              <a:buChar char="•"/>
            </a:pPr>
            <a:r>
              <a:rPr b="0" i="0" lang="en-US" sz="2300" u="none" cap="none" strike="noStrike">
                <a:solidFill>
                  <a:srgbClr val="424342"/>
                </a:solidFill>
                <a:latin typeface="Arial"/>
                <a:ea typeface="Arial"/>
                <a:cs typeface="Arial"/>
                <a:sym typeface="Arial"/>
              </a:rPr>
              <a:t>制度を利用し、発信することでタイムライン上に投稿されます</a:t>
            </a:r>
            <a:endParaRPr b="0" i="0" sz="1400" u="none" cap="none" strike="noStrike">
              <a:solidFill>
                <a:srgbClr val="000000"/>
              </a:solidFill>
              <a:latin typeface="Arial"/>
              <a:ea typeface="Arial"/>
              <a:cs typeface="Arial"/>
              <a:sym typeface="Arial"/>
            </a:endParaRPr>
          </a:p>
          <a:p>
            <a:pPr indent="-304800" lvl="1" marL="762000" marR="0" rtl="0" algn="l">
              <a:lnSpc>
                <a:spcPct val="120000"/>
              </a:lnSpc>
              <a:spcBef>
                <a:spcPts val="0"/>
              </a:spcBef>
              <a:spcAft>
                <a:spcPts val="0"/>
              </a:spcAft>
              <a:buClr>
                <a:srgbClr val="334155"/>
              </a:buClr>
              <a:buSzPts val="1840"/>
              <a:buFont typeface="Arial"/>
              <a:buChar char="•"/>
            </a:pPr>
            <a:r>
              <a:rPr b="0" i="0" lang="en-US" sz="2300" u="none" cap="none" strike="noStrike">
                <a:solidFill>
                  <a:srgbClr val="70A4F4"/>
                </a:solidFill>
                <a:latin typeface="Arial"/>
                <a:ea typeface="Arial"/>
                <a:cs typeface="Arial"/>
                <a:sym typeface="Arial"/>
              </a:rPr>
              <a:t>⇨リアルタイムに最新の情報が流れていきます</a:t>
            </a:r>
            <a:endParaRPr b="0" i="0" sz="1400" u="none" cap="none" strike="noStrike">
              <a:solidFill>
                <a:srgbClr val="000000"/>
              </a:solidFill>
              <a:latin typeface="Arial"/>
              <a:ea typeface="Arial"/>
              <a:cs typeface="Arial"/>
              <a:sym typeface="Arial"/>
            </a:endParaRPr>
          </a:p>
          <a:p>
            <a:pPr indent="-304800" lvl="0" marL="304800" marR="0" rtl="0" algn="l">
              <a:lnSpc>
                <a:spcPct val="120000"/>
              </a:lnSpc>
              <a:spcBef>
                <a:spcPts val="0"/>
              </a:spcBef>
              <a:spcAft>
                <a:spcPts val="0"/>
              </a:spcAft>
              <a:buClr>
                <a:srgbClr val="334155"/>
              </a:buClr>
              <a:buSzPts val="2300"/>
              <a:buFont typeface="Arial"/>
              <a:buChar char="•"/>
            </a:pPr>
            <a:r>
              <a:rPr b="0" i="0" lang="en-US" sz="2300" u="none" cap="none" strike="noStrike">
                <a:solidFill>
                  <a:srgbClr val="424342"/>
                </a:solidFill>
                <a:latin typeface="Arial"/>
                <a:ea typeface="Arial"/>
                <a:cs typeface="Arial"/>
                <a:sym typeface="Arial"/>
              </a:rPr>
              <a:t>時系列で表示されます</a:t>
            </a:r>
            <a:endParaRPr b="0" i="0" sz="1400" u="none" cap="none" strike="noStrike">
              <a:solidFill>
                <a:srgbClr val="000000"/>
              </a:solidFill>
              <a:latin typeface="Arial"/>
              <a:ea typeface="Arial"/>
              <a:cs typeface="Arial"/>
              <a:sym typeface="Arial"/>
            </a:endParaRPr>
          </a:p>
        </p:txBody>
      </p:sp>
      <p:sp>
        <p:nvSpPr>
          <p:cNvPr id="441" name="Google Shape;441;p23"/>
          <p:cNvSpPr/>
          <p:nvPr/>
        </p:nvSpPr>
        <p:spPr>
          <a:xfrm>
            <a:off x="8233210" y="9214087"/>
            <a:ext cx="7917579" cy="3102839"/>
          </a:xfrm>
          <a:prstGeom prst="roundRect">
            <a:avLst>
              <a:gd fmla="val 4129" name="adj"/>
            </a:avLst>
          </a:prstGeom>
          <a:solidFill>
            <a:srgbClr val="EFF6FF"/>
          </a:solidFill>
          <a:ln>
            <a:noFill/>
          </a:ln>
        </p:spPr>
        <p:txBody>
          <a:bodyPr anchorCtr="0" anchor="ctr" bIns="27075" lIns="27075" spcFirstLastPara="1" rIns="27075" wrap="square" tIns="27075">
            <a:noAutofit/>
          </a:bodyPr>
          <a:lstStyle/>
          <a:p>
            <a:pPr indent="0" lvl="0" marL="0" marR="0" rtl="0" algn="ctr">
              <a:lnSpc>
                <a:spcPct val="100000"/>
              </a:lnSpc>
              <a:spcBef>
                <a:spcPts val="0"/>
              </a:spcBef>
              <a:spcAft>
                <a:spcPts val="0"/>
              </a:spcAft>
              <a:buClr>
                <a:srgbClr val="FFFFFF"/>
              </a:buClr>
              <a:buSzPts val="2600"/>
              <a:buFont typeface="Arial"/>
              <a:buNone/>
            </a:pPr>
            <a:r>
              <a:t/>
            </a:r>
            <a:endParaRPr b="0" i="0" sz="2600" u="none" cap="none" strike="noStrike">
              <a:solidFill>
                <a:srgbClr val="FFFFFF"/>
              </a:solidFill>
              <a:latin typeface="Arial"/>
              <a:ea typeface="Arial"/>
              <a:cs typeface="Arial"/>
              <a:sym typeface="Arial"/>
            </a:endParaRPr>
          </a:p>
        </p:txBody>
      </p:sp>
      <p:sp>
        <p:nvSpPr>
          <p:cNvPr id="442" name="Google Shape;442;p23"/>
          <p:cNvSpPr txBox="1"/>
          <p:nvPr/>
        </p:nvSpPr>
        <p:spPr>
          <a:xfrm>
            <a:off x="8618483" y="9816578"/>
            <a:ext cx="7096234" cy="1912620"/>
          </a:xfrm>
          <a:prstGeom prst="rect">
            <a:avLst/>
          </a:prstGeom>
          <a:noFill/>
          <a:ln>
            <a:noFill/>
          </a:ln>
        </p:spPr>
        <p:txBody>
          <a:bodyPr anchorCtr="0" anchor="ctr" bIns="50800" lIns="50800" spcFirstLastPara="1" rIns="50800" wrap="square" tIns="50800">
            <a:spAutoFit/>
          </a:bodyPr>
          <a:lstStyle/>
          <a:p>
            <a:pPr indent="-304800" lvl="0" marL="304800" marR="0" rtl="0" algn="l">
              <a:lnSpc>
                <a:spcPct val="120000"/>
              </a:lnSpc>
              <a:spcBef>
                <a:spcPts val="0"/>
              </a:spcBef>
              <a:spcAft>
                <a:spcPts val="0"/>
              </a:spcAft>
              <a:buClr>
                <a:srgbClr val="334155"/>
              </a:buClr>
              <a:buSzPts val="2300"/>
              <a:buFont typeface="Arial"/>
              <a:buChar char="•"/>
            </a:pPr>
            <a:r>
              <a:rPr b="0" i="0" lang="en-US" sz="2300" u="none" cap="none" strike="noStrike">
                <a:solidFill>
                  <a:srgbClr val="424342"/>
                </a:solidFill>
                <a:latin typeface="Arial"/>
                <a:ea typeface="Arial"/>
                <a:cs typeface="Arial"/>
                <a:sym typeface="Arial"/>
              </a:rPr>
              <a:t>過去に投稿した内容は、制度の中にストックされます</a:t>
            </a:r>
            <a:endParaRPr b="0" i="0" sz="1400" u="none" cap="none" strike="noStrike">
              <a:solidFill>
                <a:srgbClr val="000000"/>
              </a:solidFill>
              <a:latin typeface="Arial"/>
              <a:ea typeface="Arial"/>
              <a:cs typeface="Arial"/>
              <a:sym typeface="Arial"/>
            </a:endParaRPr>
          </a:p>
          <a:p>
            <a:pPr indent="-304800" lvl="1" marL="762000" marR="0" rtl="0" algn="l">
              <a:lnSpc>
                <a:spcPct val="120000"/>
              </a:lnSpc>
              <a:spcBef>
                <a:spcPts val="0"/>
              </a:spcBef>
              <a:spcAft>
                <a:spcPts val="0"/>
              </a:spcAft>
              <a:buClr>
                <a:srgbClr val="334155"/>
              </a:buClr>
              <a:buSzPts val="1840"/>
              <a:buFont typeface="Arial"/>
              <a:buChar char="•"/>
            </a:pPr>
            <a:r>
              <a:rPr b="0" i="0" lang="en-US" sz="2300" u="none" cap="none" strike="noStrike">
                <a:solidFill>
                  <a:srgbClr val="70A4F4"/>
                </a:solidFill>
                <a:latin typeface="Arial"/>
                <a:ea typeface="Arial"/>
                <a:cs typeface="Arial"/>
                <a:sym typeface="Arial"/>
              </a:rPr>
              <a:t>⇨後から振り返ることができます</a:t>
            </a:r>
            <a:endParaRPr b="0" i="0" sz="1400" u="none" cap="none" strike="noStrike">
              <a:solidFill>
                <a:srgbClr val="000000"/>
              </a:solidFill>
              <a:latin typeface="Arial"/>
              <a:ea typeface="Arial"/>
              <a:cs typeface="Arial"/>
              <a:sym typeface="Arial"/>
            </a:endParaRPr>
          </a:p>
          <a:p>
            <a:pPr indent="-304800" lvl="0" marL="304800" marR="0" rtl="0" algn="l">
              <a:lnSpc>
                <a:spcPct val="120000"/>
              </a:lnSpc>
              <a:spcBef>
                <a:spcPts val="0"/>
              </a:spcBef>
              <a:spcAft>
                <a:spcPts val="0"/>
              </a:spcAft>
              <a:buClr>
                <a:srgbClr val="334155"/>
              </a:buClr>
              <a:buSzPts val="2300"/>
              <a:buFont typeface="Arial"/>
              <a:buChar char="•"/>
            </a:pPr>
            <a:r>
              <a:rPr b="0" i="0" lang="en-US" sz="2300" u="none" cap="none" strike="noStrike">
                <a:solidFill>
                  <a:srgbClr val="424342"/>
                </a:solidFill>
                <a:latin typeface="Arial"/>
                <a:ea typeface="Arial"/>
                <a:cs typeface="Arial"/>
                <a:sym typeface="Arial"/>
              </a:rPr>
              <a:t>別途検索機能もあり</a:t>
            </a:r>
            <a:endParaRPr b="0" i="0" sz="1400" u="none" cap="none" strike="noStrike">
              <a:solidFill>
                <a:srgbClr val="000000"/>
              </a:solidFill>
              <a:latin typeface="Arial"/>
              <a:ea typeface="Arial"/>
              <a:cs typeface="Arial"/>
              <a:sym typeface="Arial"/>
            </a:endParaRPr>
          </a:p>
        </p:txBody>
      </p:sp>
      <p:sp>
        <p:nvSpPr>
          <p:cNvPr id="443" name="Google Shape;443;p23"/>
          <p:cNvSpPr/>
          <p:nvPr/>
        </p:nvSpPr>
        <p:spPr>
          <a:xfrm>
            <a:off x="10338365" y="7527216"/>
            <a:ext cx="3728870" cy="595124"/>
          </a:xfrm>
          <a:prstGeom prst="rightArrow">
            <a:avLst>
              <a:gd fmla="val 42865" name="adj1"/>
              <a:gd fmla="val 103124" name="adj2"/>
            </a:avLst>
          </a:prstGeom>
          <a:solidFill>
            <a:srgbClr val="0096FF">
              <a:alpha val="48627"/>
            </a:srgbClr>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200"/>
              <a:buFont typeface="Helvetica Neue"/>
              <a:buNone/>
            </a:pPr>
            <a:r>
              <a:t/>
            </a:r>
            <a:endParaRPr b="0" i="0" sz="3200" u="none" cap="none" strike="noStrike">
              <a:solidFill>
                <a:srgbClr val="FFFFFF"/>
              </a:solidFill>
              <a:latin typeface="Helvetica Neue"/>
              <a:ea typeface="Helvetica Neue"/>
              <a:cs typeface="Helvetica Neue"/>
              <a:sym typeface="Helvetica Neue"/>
            </a:endParaRPr>
          </a:p>
        </p:txBody>
      </p:sp>
      <p:sp>
        <p:nvSpPr>
          <p:cNvPr id="444" name="Google Shape;444;p23"/>
          <p:cNvSpPr/>
          <p:nvPr/>
        </p:nvSpPr>
        <p:spPr>
          <a:xfrm flipH="1">
            <a:off x="10338365" y="8263408"/>
            <a:ext cx="3728870" cy="595123"/>
          </a:xfrm>
          <a:prstGeom prst="rightArrow">
            <a:avLst>
              <a:gd fmla="val 42865" name="adj1"/>
              <a:gd fmla="val 103124" name="adj2"/>
            </a:avLst>
          </a:prstGeom>
          <a:solidFill>
            <a:srgbClr val="0096FF">
              <a:alpha val="48627"/>
            </a:srgbClr>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200"/>
              <a:buFont typeface="Helvetica Neue"/>
              <a:buNone/>
            </a:pPr>
            <a:r>
              <a:t/>
            </a:r>
            <a:endParaRPr b="0" i="0" sz="3200" u="none" cap="none" strike="noStrike">
              <a:solidFill>
                <a:srgbClr val="FFFFFF"/>
              </a:solidFill>
              <a:latin typeface="Helvetica Neue"/>
              <a:ea typeface="Helvetica Neue"/>
              <a:cs typeface="Helvetica Neue"/>
              <a:sym typeface="Helvetica Neue"/>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8" name="Shape 448"/>
        <p:cNvGrpSpPr/>
        <p:nvPr/>
      </p:nvGrpSpPr>
      <p:grpSpPr>
        <a:xfrm>
          <a:off x="0" y="0"/>
          <a:ext cx="0" cy="0"/>
          <a:chOff x="0" y="0"/>
          <a:chExt cx="0" cy="0"/>
        </a:xfrm>
      </p:grpSpPr>
      <p:sp>
        <p:nvSpPr>
          <p:cNvPr id="449" name="Google Shape;449;p24"/>
          <p:cNvSpPr txBox="1"/>
          <p:nvPr>
            <p:ph idx="12" type="sldNum"/>
          </p:nvPr>
        </p:nvSpPr>
        <p:spPr>
          <a:xfrm>
            <a:off x="23536405" y="13077825"/>
            <a:ext cx="593700" cy="390600"/>
          </a:xfrm>
          <a:prstGeom prst="rect">
            <a:avLst/>
          </a:prstGeom>
          <a:noFill/>
          <a:ln>
            <a:noFill/>
          </a:ln>
        </p:spPr>
        <p:txBody>
          <a:bodyPr anchorCtr="0" anchor="t" bIns="71425" lIns="71425" spcFirstLastPara="1" rIns="71425" wrap="square" tIns="71425">
            <a:spAutoFit/>
          </a:bodyPr>
          <a:lstStyle/>
          <a:p>
            <a:pPr indent="0" lvl="0" marL="0" rtl="0" algn="r">
              <a:lnSpc>
                <a:spcPct val="100000"/>
              </a:lnSpc>
              <a:spcBef>
                <a:spcPts val="0"/>
              </a:spcBef>
              <a:spcAft>
                <a:spcPts val="0"/>
              </a:spcAft>
              <a:buClr>
                <a:srgbClr val="3E3B3A"/>
              </a:buClr>
              <a:buSzPts val="1600"/>
              <a:buFont typeface="Avenir"/>
              <a:buNone/>
            </a:pPr>
            <a:fld id="{00000000-1234-1234-1234-123412341234}" type="slidenum">
              <a:rPr lang="en-US"/>
              <a:t>‹#›</a:t>
            </a:fld>
            <a:endParaRPr/>
          </a:p>
        </p:txBody>
      </p:sp>
      <p:sp>
        <p:nvSpPr>
          <p:cNvPr id="450" name="Google Shape;450;p24"/>
          <p:cNvSpPr txBox="1"/>
          <p:nvPr>
            <p:ph type="title"/>
          </p:nvPr>
        </p:nvSpPr>
        <p:spPr>
          <a:xfrm>
            <a:off x="254000" y="0"/>
            <a:ext cx="21581700" cy="1143000"/>
          </a:xfrm>
          <a:prstGeom prst="rect">
            <a:avLst/>
          </a:prstGeom>
          <a:noFill/>
          <a:ln>
            <a:noFill/>
          </a:ln>
        </p:spPr>
        <p:txBody>
          <a:bodyPr anchorCtr="0" anchor="ctr" bIns="71425" lIns="71425" spcFirstLastPara="1" rIns="71425" wrap="square" tIns="71425">
            <a:normAutofit/>
          </a:bodyPr>
          <a:lstStyle/>
          <a:p>
            <a:pPr indent="508000" lvl="0" marL="0" marR="0" rtl="0" algn="l">
              <a:lnSpc>
                <a:spcPct val="100000"/>
              </a:lnSpc>
              <a:spcBef>
                <a:spcPts val="0"/>
              </a:spcBef>
              <a:spcAft>
                <a:spcPts val="0"/>
              </a:spcAft>
              <a:buClr>
                <a:srgbClr val="FFFFFF"/>
              </a:buClr>
              <a:buSzPts val="4200"/>
              <a:buFont typeface="Arial"/>
              <a:buNone/>
            </a:pPr>
            <a:r>
              <a:rPr lang="en-US" sz="4200"/>
              <a:t>早速使ってみよう！</a:t>
            </a:r>
            <a:r>
              <a:rPr lang="en-US" sz="4200">
                <a:solidFill>
                  <a:schemeClr val="lt1"/>
                </a:solidFill>
              </a:rPr>
              <a:t>（制度編）</a:t>
            </a:r>
            <a:endParaRPr/>
          </a:p>
        </p:txBody>
      </p:sp>
      <p:sp>
        <p:nvSpPr>
          <p:cNvPr id="451" name="Google Shape;451;p24"/>
          <p:cNvSpPr txBox="1"/>
          <p:nvPr/>
        </p:nvSpPr>
        <p:spPr>
          <a:xfrm>
            <a:off x="1647725" y="1779495"/>
            <a:ext cx="16967493" cy="558801"/>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334155"/>
              </a:buClr>
              <a:buSzPts val="3600"/>
              <a:buFont typeface="Arial"/>
              <a:buNone/>
            </a:pPr>
            <a:r>
              <a:rPr b="0" i="0" lang="en-US" sz="3600" u="none" cap="none" strike="noStrike">
                <a:solidFill>
                  <a:srgbClr val="334155"/>
                </a:solidFill>
                <a:latin typeface="Arial"/>
                <a:ea typeface="Arial"/>
                <a:cs typeface="Arial"/>
                <a:sym typeface="Arial"/>
              </a:rPr>
              <a:t>以下のような制度を用意しています。</a:t>
            </a:r>
            <a:endParaRPr b="0" i="0" sz="1400" u="none" cap="none" strike="noStrike">
              <a:solidFill>
                <a:srgbClr val="000000"/>
              </a:solidFill>
              <a:latin typeface="Arial"/>
              <a:ea typeface="Arial"/>
              <a:cs typeface="Arial"/>
              <a:sym typeface="Arial"/>
            </a:endParaRPr>
          </a:p>
        </p:txBody>
      </p:sp>
      <p:graphicFrame>
        <p:nvGraphicFramePr>
          <p:cNvPr id="452" name="Google Shape;452;p24"/>
          <p:cNvGraphicFramePr/>
          <p:nvPr/>
        </p:nvGraphicFramePr>
        <p:xfrm>
          <a:off x="1661364" y="2849031"/>
          <a:ext cx="3000000" cy="3000000"/>
        </p:xfrm>
        <a:graphic>
          <a:graphicData uri="http://schemas.openxmlformats.org/drawingml/2006/table">
            <a:tbl>
              <a:tblPr bandRow="1" firstRow="1">
                <a:noFill/>
                <a:tableStyleId>{5B69BB0D-E734-46DE-9DB9-E4B5A450BF68}</a:tableStyleId>
              </a:tblPr>
              <a:tblGrid>
                <a:gridCol w="7020425"/>
                <a:gridCol w="7020425"/>
                <a:gridCol w="7020425"/>
              </a:tblGrid>
              <a:tr h="1063775">
                <a:tc>
                  <a:txBody>
                    <a:bodyPr/>
                    <a:lstStyle/>
                    <a:p>
                      <a:pPr indent="0" lvl="0" marL="215900" marR="152400" rtl="0" algn="ctr">
                        <a:lnSpc>
                          <a:spcPct val="100000"/>
                        </a:lnSpc>
                        <a:spcBef>
                          <a:spcPts val="0"/>
                        </a:spcBef>
                        <a:spcAft>
                          <a:spcPts val="0"/>
                        </a:spcAft>
                        <a:buClr>
                          <a:srgbClr val="FFFFFF"/>
                        </a:buClr>
                        <a:buSzPts val="2700"/>
                        <a:buFont typeface="Arial"/>
                        <a:buNone/>
                      </a:pPr>
                      <a:r>
                        <a:rPr lang="en-US" sz="2700" u="none" cap="none" strike="noStrike">
                          <a:solidFill>
                            <a:srgbClr val="FFFFFF"/>
                          </a:solidFill>
                        </a:rPr>
                        <a:t>タイトル</a:t>
                      </a:r>
                      <a:endParaRPr sz="1400" u="none" cap="none" strike="noStrike"/>
                    </a:p>
                  </a:txBody>
                  <a:tcPr marT="50800" marB="50800" marR="50800" marL="50800" anchor="ctr">
                    <a:lnL cap="flat" cmpd="sng" w="12700">
                      <a:solidFill>
                        <a:srgbClr val="A6AAA9"/>
                      </a:solidFill>
                      <a:prstDash val="solid"/>
                      <a:round/>
                      <a:headEnd len="sm" w="sm" type="none"/>
                      <a:tailEnd len="sm" w="sm" type="none"/>
                    </a:lnL>
                    <a:lnR cap="flat" cmpd="sng" w="12700">
                      <a:solidFill>
                        <a:srgbClr val="A6AAA9"/>
                      </a:solidFill>
                      <a:prstDash val="solid"/>
                      <a:round/>
                      <a:headEnd len="sm" w="sm" type="none"/>
                      <a:tailEnd len="sm" w="sm" type="none"/>
                    </a:lnR>
                    <a:solidFill>
                      <a:srgbClr val="60A5FA"/>
                    </a:solidFill>
                  </a:tcPr>
                </a:tc>
                <a:tc>
                  <a:txBody>
                    <a:bodyPr/>
                    <a:lstStyle/>
                    <a:p>
                      <a:pPr indent="0" lvl="0" marL="215900" marR="152400" rtl="0" algn="ctr">
                        <a:lnSpc>
                          <a:spcPct val="100000"/>
                        </a:lnSpc>
                        <a:spcBef>
                          <a:spcPts val="0"/>
                        </a:spcBef>
                        <a:spcAft>
                          <a:spcPts val="0"/>
                        </a:spcAft>
                        <a:buClr>
                          <a:srgbClr val="FFFFFF"/>
                        </a:buClr>
                        <a:buSzPts val="2700"/>
                        <a:buFont typeface="Arial"/>
                        <a:buNone/>
                      </a:pPr>
                      <a:r>
                        <a:rPr lang="en-US" sz="2700" u="none" cap="none" strike="noStrike">
                          <a:solidFill>
                            <a:srgbClr val="FFFFFF"/>
                          </a:solidFill>
                        </a:rPr>
                        <a:t>アイコン</a:t>
                      </a:r>
                      <a:endParaRPr sz="1400" u="none" cap="none" strike="noStrike"/>
                    </a:p>
                  </a:txBody>
                  <a:tcPr marT="50800" marB="50800" marR="50800" marL="50800" anchor="ctr">
                    <a:lnL cap="flat" cmpd="sng" w="12700">
                      <a:solidFill>
                        <a:srgbClr val="A6AAA9"/>
                      </a:solidFill>
                      <a:prstDash val="solid"/>
                      <a:round/>
                      <a:headEnd len="sm" w="sm" type="none"/>
                      <a:tailEnd len="sm" w="sm" type="none"/>
                    </a:lnL>
                    <a:lnR cap="flat" cmpd="sng" w="12700">
                      <a:solidFill>
                        <a:srgbClr val="A6AAA9"/>
                      </a:solidFill>
                      <a:prstDash val="solid"/>
                      <a:round/>
                      <a:headEnd len="sm" w="sm" type="none"/>
                      <a:tailEnd len="sm" w="sm" type="none"/>
                    </a:lnR>
                    <a:solidFill>
                      <a:srgbClr val="60A5FA"/>
                    </a:solidFill>
                  </a:tcPr>
                </a:tc>
                <a:tc>
                  <a:txBody>
                    <a:bodyPr/>
                    <a:lstStyle/>
                    <a:p>
                      <a:pPr indent="0" lvl="0" marL="215900" marR="152400" rtl="0" algn="ctr">
                        <a:lnSpc>
                          <a:spcPct val="100000"/>
                        </a:lnSpc>
                        <a:spcBef>
                          <a:spcPts val="0"/>
                        </a:spcBef>
                        <a:spcAft>
                          <a:spcPts val="0"/>
                        </a:spcAft>
                        <a:buClr>
                          <a:srgbClr val="FFFFFF"/>
                        </a:buClr>
                        <a:buSzPts val="2700"/>
                        <a:buFont typeface="Arial"/>
                        <a:buNone/>
                      </a:pPr>
                      <a:r>
                        <a:rPr lang="en-US" sz="2700" u="none" cap="none" strike="noStrike">
                          <a:solidFill>
                            <a:srgbClr val="FFFFFF"/>
                          </a:solidFill>
                        </a:rPr>
                        <a:t>使い方</a:t>
                      </a:r>
                      <a:endParaRPr sz="1400" u="none" cap="none" strike="noStrike"/>
                    </a:p>
                  </a:txBody>
                  <a:tcPr marT="50800" marB="50800" marR="50800" marL="50800" anchor="ctr">
                    <a:lnL cap="flat" cmpd="sng" w="12700">
                      <a:solidFill>
                        <a:srgbClr val="A6AAA9"/>
                      </a:solidFill>
                      <a:prstDash val="solid"/>
                      <a:round/>
                      <a:headEnd len="sm" w="sm" type="none"/>
                      <a:tailEnd len="sm" w="sm" type="none"/>
                    </a:lnL>
                    <a:lnR cap="flat" cmpd="sng" w="12700">
                      <a:solidFill>
                        <a:srgbClr val="A6AAA9"/>
                      </a:solidFill>
                      <a:prstDash val="solid"/>
                      <a:round/>
                      <a:headEnd len="sm" w="sm" type="none"/>
                      <a:tailEnd len="sm" w="sm" type="none"/>
                    </a:lnR>
                    <a:solidFill>
                      <a:srgbClr val="60A5FA"/>
                    </a:solidFill>
                  </a:tcPr>
                </a:tc>
              </a:tr>
              <a:tr h="2034200">
                <a:tc>
                  <a:txBody>
                    <a:bodyPr/>
                    <a:lstStyle/>
                    <a:p>
                      <a:pPr indent="0" lvl="0" marL="215900" marR="152400" rtl="0" algn="ctr">
                        <a:lnSpc>
                          <a:spcPct val="100000"/>
                        </a:lnSpc>
                        <a:spcBef>
                          <a:spcPts val="0"/>
                        </a:spcBef>
                        <a:spcAft>
                          <a:spcPts val="0"/>
                        </a:spcAft>
                        <a:buClr>
                          <a:schemeClr val="dk1"/>
                        </a:buClr>
                        <a:buSzPts val="2700"/>
                        <a:buFont typeface="Arial"/>
                        <a:buNone/>
                      </a:pPr>
                      <a:r>
                        <a:rPr lang="en-US" sz="2700" u="none" cap="none" strike="noStrike">
                          <a:latin typeface="Arial"/>
                          <a:ea typeface="Arial"/>
                          <a:cs typeface="Arial"/>
                          <a:sym typeface="Arial"/>
                        </a:rPr>
                        <a:t>入社挨拶</a:t>
                      </a:r>
                      <a:endParaRPr sz="1400" u="none" cap="none" strike="noStrike"/>
                    </a:p>
                  </a:txBody>
                  <a:tcPr marT="50800" marB="50800" marR="50800" marL="50800" anchor="ctr">
                    <a:lnL cap="flat" cmpd="sng" w="12700">
                      <a:solidFill>
                        <a:srgbClr val="A6AAA9"/>
                      </a:solidFill>
                      <a:prstDash val="solid"/>
                      <a:round/>
                      <a:headEnd len="sm" w="sm" type="none"/>
                      <a:tailEnd len="sm" w="sm" type="none"/>
                    </a:lnL>
                    <a:lnR cap="flat" cmpd="sng" w="12700">
                      <a:solidFill>
                        <a:srgbClr val="A6AAA9"/>
                      </a:solidFill>
                      <a:prstDash val="solid"/>
                      <a:round/>
                      <a:headEnd len="sm" w="sm" type="none"/>
                      <a:tailEnd len="sm" w="sm" type="none"/>
                    </a:lnR>
                  </a:tcPr>
                </a:tc>
                <a:tc>
                  <a:txBody>
                    <a:bodyPr/>
                    <a:lstStyle/>
                    <a:p>
                      <a:pPr indent="0" lvl="0" marL="215900" marR="152400" rtl="0" algn="ctr">
                        <a:lnSpc>
                          <a:spcPct val="100000"/>
                        </a:lnSpc>
                        <a:spcBef>
                          <a:spcPts val="0"/>
                        </a:spcBef>
                        <a:spcAft>
                          <a:spcPts val="0"/>
                        </a:spcAft>
                        <a:buClr>
                          <a:schemeClr val="dk1"/>
                        </a:buClr>
                        <a:buSzPts val="2700"/>
                        <a:buFont typeface="Arial"/>
                        <a:buNone/>
                      </a:pPr>
                      <a:r>
                        <a:t/>
                      </a:r>
                      <a:endParaRPr sz="2700" u="none" cap="none" strike="noStrike"/>
                    </a:p>
                  </a:txBody>
                  <a:tcPr marT="50800" marB="50800" marR="50800" marL="50800" anchor="ctr">
                    <a:lnL cap="flat" cmpd="sng" w="12700">
                      <a:solidFill>
                        <a:srgbClr val="A6AAA9"/>
                      </a:solidFill>
                      <a:prstDash val="solid"/>
                      <a:round/>
                      <a:headEnd len="sm" w="sm" type="none"/>
                      <a:tailEnd len="sm" w="sm" type="none"/>
                    </a:lnL>
                    <a:lnR cap="flat" cmpd="sng" w="12700">
                      <a:solidFill>
                        <a:srgbClr val="A6AAA9"/>
                      </a:solidFill>
                      <a:prstDash val="solid"/>
                      <a:round/>
                      <a:headEnd len="sm" w="sm" type="none"/>
                      <a:tailEnd len="sm" w="sm" type="none"/>
                    </a:lnR>
                  </a:tcPr>
                </a:tc>
                <a:tc>
                  <a:txBody>
                    <a:bodyPr/>
                    <a:lstStyle/>
                    <a:p>
                      <a:pPr indent="0" lvl="0" marL="215900" marR="152400" rtl="0" algn="l">
                        <a:lnSpc>
                          <a:spcPct val="100000"/>
                        </a:lnSpc>
                        <a:spcBef>
                          <a:spcPts val="0"/>
                        </a:spcBef>
                        <a:spcAft>
                          <a:spcPts val="0"/>
                        </a:spcAft>
                        <a:buClr>
                          <a:schemeClr val="dk1"/>
                        </a:buClr>
                        <a:buSzPts val="2400"/>
                        <a:buFont typeface="Arial"/>
                        <a:buNone/>
                      </a:pPr>
                      <a:r>
                        <a:rPr lang="en-US" sz="2400" u="none" cap="none" strike="noStrike"/>
                        <a:t>みんなで自己紹介をしていく制度です。 一緒に働くメンバーのことをより深く知るきっかけにしましょう！</a:t>
                      </a:r>
                      <a:endParaRPr sz="1400" u="none" cap="none" strike="noStrike"/>
                    </a:p>
                  </a:txBody>
                  <a:tcPr marT="50800" marB="50800" marR="50800" marL="50800" anchor="ctr">
                    <a:lnL cap="flat" cmpd="sng" w="12700">
                      <a:solidFill>
                        <a:srgbClr val="A6AAA9"/>
                      </a:solidFill>
                      <a:prstDash val="solid"/>
                      <a:round/>
                      <a:headEnd len="sm" w="sm" type="none"/>
                      <a:tailEnd len="sm" w="sm" type="none"/>
                    </a:lnL>
                    <a:lnR cap="flat" cmpd="sng" w="12700">
                      <a:solidFill>
                        <a:srgbClr val="A6AAA9"/>
                      </a:solidFill>
                      <a:prstDash val="solid"/>
                      <a:round/>
                      <a:headEnd len="sm" w="sm" type="none"/>
                      <a:tailEnd len="sm" w="sm" type="none"/>
                    </a:lnR>
                  </a:tcPr>
                </a:tc>
              </a:tr>
              <a:tr h="2037550">
                <a:tc>
                  <a:txBody>
                    <a:bodyPr/>
                    <a:lstStyle/>
                    <a:p>
                      <a:pPr indent="0" lvl="0" marL="215900" marR="152400" rtl="0" algn="ctr">
                        <a:lnSpc>
                          <a:spcPct val="100000"/>
                        </a:lnSpc>
                        <a:spcBef>
                          <a:spcPts val="0"/>
                        </a:spcBef>
                        <a:spcAft>
                          <a:spcPts val="0"/>
                        </a:spcAft>
                        <a:buClr>
                          <a:schemeClr val="dk1"/>
                        </a:buClr>
                        <a:buSzPts val="2700"/>
                        <a:buFont typeface="Arial"/>
                        <a:buNone/>
                      </a:pPr>
                      <a:r>
                        <a:rPr lang="en-US" sz="2700" u="none" cap="none" strike="noStrike">
                          <a:latin typeface="Arial"/>
                          <a:ea typeface="Arial"/>
                          <a:cs typeface="Arial"/>
                          <a:sym typeface="Arial"/>
                        </a:rPr>
                        <a:t>サンクスカード</a:t>
                      </a:r>
                      <a:endParaRPr sz="1400" u="none" cap="none" strike="noStrike"/>
                    </a:p>
                  </a:txBody>
                  <a:tcPr marT="50800" marB="50800" marR="50800" marL="50800" anchor="ctr">
                    <a:lnL cap="flat" cmpd="sng" w="12700">
                      <a:solidFill>
                        <a:srgbClr val="A6AAA9"/>
                      </a:solidFill>
                      <a:prstDash val="solid"/>
                      <a:round/>
                      <a:headEnd len="sm" w="sm" type="none"/>
                      <a:tailEnd len="sm" w="sm" type="none"/>
                    </a:lnL>
                    <a:lnR cap="flat" cmpd="sng" w="12700">
                      <a:solidFill>
                        <a:srgbClr val="A6AAA9"/>
                      </a:solidFill>
                      <a:prstDash val="solid"/>
                      <a:round/>
                      <a:headEnd len="sm" w="sm" type="none"/>
                      <a:tailEnd len="sm" w="sm" type="none"/>
                    </a:lnR>
                    <a:solidFill>
                      <a:srgbClr val="F1F5F9"/>
                    </a:solidFill>
                  </a:tcPr>
                </a:tc>
                <a:tc>
                  <a:txBody>
                    <a:bodyPr/>
                    <a:lstStyle/>
                    <a:p>
                      <a:pPr indent="0" lvl="0" marL="215900" marR="152400" rtl="0" algn="ctr">
                        <a:lnSpc>
                          <a:spcPct val="100000"/>
                        </a:lnSpc>
                        <a:spcBef>
                          <a:spcPts val="0"/>
                        </a:spcBef>
                        <a:spcAft>
                          <a:spcPts val="0"/>
                        </a:spcAft>
                        <a:buClr>
                          <a:schemeClr val="dk1"/>
                        </a:buClr>
                        <a:buSzPts val="2700"/>
                        <a:buFont typeface="Arial"/>
                        <a:buNone/>
                      </a:pPr>
                      <a:r>
                        <a:t/>
                      </a:r>
                      <a:endParaRPr sz="2700" u="none" cap="none" strike="noStrike"/>
                    </a:p>
                  </a:txBody>
                  <a:tcPr marT="50800" marB="50800" marR="50800" marL="50800" anchor="ctr">
                    <a:lnL cap="flat" cmpd="sng" w="12700">
                      <a:solidFill>
                        <a:srgbClr val="A6AAA9"/>
                      </a:solidFill>
                      <a:prstDash val="solid"/>
                      <a:round/>
                      <a:headEnd len="sm" w="sm" type="none"/>
                      <a:tailEnd len="sm" w="sm" type="none"/>
                    </a:lnL>
                    <a:lnR cap="flat" cmpd="sng" w="12700">
                      <a:solidFill>
                        <a:srgbClr val="A6AAA9"/>
                      </a:solidFill>
                      <a:prstDash val="solid"/>
                      <a:round/>
                      <a:headEnd len="sm" w="sm" type="none"/>
                      <a:tailEnd len="sm" w="sm" type="none"/>
                    </a:lnR>
                    <a:solidFill>
                      <a:srgbClr val="F1F5F9"/>
                    </a:solidFill>
                  </a:tcPr>
                </a:tc>
                <a:tc>
                  <a:txBody>
                    <a:bodyPr/>
                    <a:lstStyle/>
                    <a:p>
                      <a:pPr indent="0" lvl="0" marL="215900" marR="152400" rtl="0" algn="l">
                        <a:lnSpc>
                          <a:spcPct val="100000"/>
                        </a:lnSpc>
                        <a:spcBef>
                          <a:spcPts val="0"/>
                        </a:spcBef>
                        <a:spcAft>
                          <a:spcPts val="0"/>
                        </a:spcAft>
                        <a:buClr>
                          <a:schemeClr val="dk1"/>
                        </a:buClr>
                        <a:buSzPts val="2400"/>
                        <a:buFont typeface="Arial"/>
                        <a:buNone/>
                      </a:pPr>
                      <a:r>
                        <a:rPr lang="en-US" sz="2400" u="none" cap="none" strike="noStrike"/>
                        <a:t>一緒に働く仲間のいいところを見つけたときに、サンクスメッセージで共有しましょう！</a:t>
                      </a:r>
                      <a:endParaRPr sz="1400" u="none" cap="none" strike="noStrike"/>
                    </a:p>
                  </a:txBody>
                  <a:tcPr marT="50800" marB="50800" marR="50800" marL="50800" anchor="ctr">
                    <a:lnL cap="flat" cmpd="sng" w="12700">
                      <a:solidFill>
                        <a:srgbClr val="A6AAA9"/>
                      </a:solidFill>
                      <a:prstDash val="solid"/>
                      <a:round/>
                      <a:headEnd len="sm" w="sm" type="none"/>
                      <a:tailEnd len="sm" w="sm" type="none"/>
                    </a:lnL>
                    <a:lnR cap="flat" cmpd="sng" w="12700">
                      <a:solidFill>
                        <a:srgbClr val="A6AAA9"/>
                      </a:solidFill>
                      <a:prstDash val="solid"/>
                      <a:round/>
                      <a:headEnd len="sm" w="sm" type="none"/>
                      <a:tailEnd len="sm" w="sm" type="none"/>
                    </a:lnR>
                    <a:solidFill>
                      <a:srgbClr val="F1F5F9"/>
                    </a:solidFill>
                  </a:tcPr>
                </a:tc>
              </a:tr>
              <a:tr h="1969100">
                <a:tc>
                  <a:txBody>
                    <a:bodyPr/>
                    <a:lstStyle/>
                    <a:p>
                      <a:pPr indent="0" lvl="0" marL="215900" marR="152400" rtl="0" algn="ctr">
                        <a:lnSpc>
                          <a:spcPct val="100000"/>
                        </a:lnSpc>
                        <a:spcBef>
                          <a:spcPts val="0"/>
                        </a:spcBef>
                        <a:spcAft>
                          <a:spcPts val="0"/>
                        </a:spcAft>
                        <a:buClr>
                          <a:schemeClr val="dk1"/>
                        </a:buClr>
                        <a:buSzPts val="2700"/>
                        <a:buFont typeface="Arial"/>
                        <a:buNone/>
                      </a:pPr>
                      <a:r>
                        <a:rPr lang="en-US" sz="2700" u="none" cap="none" strike="noStrike">
                          <a:latin typeface="Arial"/>
                          <a:ea typeface="Arial"/>
                          <a:cs typeface="Arial"/>
                          <a:sym typeface="Arial"/>
                        </a:rPr>
                        <a:t>Weekly Chat</a:t>
                      </a:r>
                      <a:endParaRPr sz="1400" u="none" cap="none" strike="noStrike"/>
                    </a:p>
                  </a:txBody>
                  <a:tcPr marT="50800" marB="50800" marR="50800" marL="50800" anchor="ctr">
                    <a:lnL cap="flat" cmpd="sng" w="12700">
                      <a:solidFill>
                        <a:srgbClr val="A6AAA9"/>
                      </a:solidFill>
                      <a:prstDash val="solid"/>
                      <a:round/>
                      <a:headEnd len="sm" w="sm" type="none"/>
                      <a:tailEnd len="sm" w="sm" type="none"/>
                    </a:lnL>
                    <a:lnR cap="flat" cmpd="sng" w="12700">
                      <a:solidFill>
                        <a:srgbClr val="A6AAA9"/>
                      </a:solidFill>
                      <a:prstDash val="solid"/>
                      <a:round/>
                      <a:headEnd len="sm" w="sm" type="none"/>
                      <a:tailEnd len="sm" w="sm" type="none"/>
                    </a:lnR>
                  </a:tcPr>
                </a:tc>
                <a:tc>
                  <a:txBody>
                    <a:bodyPr/>
                    <a:lstStyle/>
                    <a:p>
                      <a:pPr indent="0" lvl="0" marL="215900" marR="152400" rtl="0" algn="ctr">
                        <a:lnSpc>
                          <a:spcPct val="100000"/>
                        </a:lnSpc>
                        <a:spcBef>
                          <a:spcPts val="0"/>
                        </a:spcBef>
                        <a:spcAft>
                          <a:spcPts val="0"/>
                        </a:spcAft>
                        <a:buClr>
                          <a:schemeClr val="dk1"/>
                        </a:buClr>
                        <a:buSzPts val="2700"/>
                        <a:buFont typeface="Arial"/>
                        <a:buNone/>
                      </a:pPr>
                      <a:r>
                        <a:t/>
                      </a:r>
                      <a:endParaRPr sz="2700" u="none" cap="none" strike="noStrike"/>
                    </a:p>
                  </a:txBody>
                  <a:tcPr marT="50800" marB="50800" marR="50800" marL="50800" anchor="ctr">
                    <a:lnL cap="flat" cmpd="sng" w="12700">
                      <a:solidFill>
                        <a:srgbClr val="A6AAA9"/>
                      </a:solidFill>
                      <a:prstDash val="solid"/>
                      <a:round/>
                      <a:headEnd len="sm" w="sm" type="none"/>
                      <a:tailEnd len="sm" w="sm" type="none"/>
                    </a:lnL>
                    <a:lnR cap="flat" cmpd="sng" w="12700">
                      <a:solidFill>
                        <a:srgbClr val="A6AAA9"/>
                      </a:solidFill>
                      <a:prstDash val="solid"/>
                      <a:round/>
                      <a:headEnd len="sm" w="sm" type="none"/>
                      <a:tailEnd len="sm" w="sm" type="none"/>
                    </a:lnR>
                  </a:tcPr>
                </a:tc>
                <a:tc>
                  <a:txBody>
                    <a:bodyPr/>
                    <a:lstStyle/>
                    <a:p>
                      <a:pPr indent="0" lvl="0" marL="215900" marR="152400" rtl="0" algn="l">
                        <a:lnSpc>
                          <a:spcPct val="100000"/>
                        </a:lnSpc>
                        <a:spcBef>
                          <a:spcPts val="0"/>
                        </a:spcBef>
                        <a:spcAft>
                          <a:spcPts val="0"/>
                        </a:spcAft>
                        <a:buClr>
                          <a:schemeClr val="dk1"/>
                        </a:buClr>
                        <a:buSzPts val="2400"/>
                        <a:buFont typeface="Arial"/>
                        <a:buNone/>
                      </a:pPr>
                      <a:r>
                        <a:rPr lang="en-US" sz="2400" u="none" cap="none" strike="noStrike"/>
                        <a:t>毎日の仕事で意識していること、感じたこと、熱い想いや乗り越えたい課題をアウトプットしましょう。</a:t>
                      </a:r>
                      <a:endParaRPr sz="1400" u="none" cap="none" strike="noStrike"/>
                    </a:p>
                  </a:txBody>
                  <a:tcPr marT="50800" marB="50800" marR="50800" marL="50800" anchor="ctr">
                    <a:lnL cap="flat" cmpd="sng" w="12700">
                      <a:solidFill>
                        <a:srgbClr val="A6AAA9"/>
                      </a:solidFill>
                      <a:prstDash val="solid"/>
                      <a:round/>
                      <a:headEnd len="sm" w="sm" type="none"/>
                      <a:tailEnd len="sm" w="sm" type="none"/>
                    </a:lnL>
                    <a:lnR cap="flat" cmpd="sng" w="12700">
                      <a:solidFill>
                        <a:srgbClr val="A6AAA9"/>
                      </a:solidFill>
                      <a:prstDash val="solid"/>
                      <a:round/>
                      <a:headEnd len="sm" w="sm" type="none"/>
                      <a:tailEnd len="sm" w="sm" type="none"/>
                    </a:lnR>
                  </a:tcPr>
                </a:tc>
              </a:tr>
              <a:tr h="2026850">
                <a:tc>
                  <a:txBody>
                    <a:bodyPr/>
                    <a:lstStyle/>
                    <a:p>
                      <a:pPr indent="0" lvl="0" marL="215900" marR="152400" rtl="0" algn="ctr">
                        <a:lnSpc>
                          <a:spcPct val="100000"/>
                        </a:lnSpc>
                        <a:spcBef>
                          <a:spcPts val="0"/>
                        </a:spcBef>
                        <a:spcAft>
                          <a:spcPts val="0"/>
                        </a:spcAft>
                        <a:buClr>
                          <a:schemeClr val="dk1"/>
                        </a:buClr>
                        <a:buSzPts val="2700"/>
                        <a:buFont typeface="Arial"/>
                        <a:buNone/>
                      </a:pPr>
                      <a:r>
                        <a:rPr lang="en-US" sz="2700" u="none" cap="none" strike="noStrike">
                          <a:latin typeface="Arial"/>
                          <a:ea typeface="Arial"/>
                          <a:cs typeface="Arial"/>
                          <a:sym typeface="Arial"/>
                        </a:rPr>
                        <a:t>部署紹介リレー</a:t>
                      </a:r>
                      <a:endParaRPr sz="1400" u="none" cap="none" strike="noStrike"/>
                    </a:p>
                  </a:txBody>
                  <a:tcPr marT="50800" marB="50800" marR="50800" marL="50800" anchor="ctr">
                    <a:lnL cap="flat" cmpd="sng" w="12700">
                      <a:solidFill>
                        <a:srgbClr val="A6AAA9"/>
                      </a:solidFill>
                      <a:prstDash val="solid"/>
                      <a:round/>
                      <a:headEnd len="sm" w="sm" type="none"/>
                      <a:tailEnd len="sm" w="sm" type="none"/>
                    </a:lnL>
                    <a:lnR cap="flat" cmpd="sng" w="12700">
                      <a:solidFill>
                        <a:srgbClr val="A6AAA9"/>
                      </a:solidFill>
                      <a:prstDash val="solid"/>
                      <a:round/>
                      <a:headEnd len="sm" w="sm" type="none"/>
                      <a:tailEnd len="sm" w="sm" type="none"/>
                    </a:lnR>
                    <a:lnB cap="flat" cmpd="sng" w="12700">
                      <a:solidFill>
                        <a:srgbClr val="A6AAA9"/>
                      </a:solidFill>
                      <a:prstDash val="solid"/>
                      <a:round/>
                      <a:headEnd len="sm" w="sm" type="none"/>
                      <a:tailEnd len="sm" w="sm" type="none"/>
                    </a:lnB>
                    <a:solidFill>
                      <a:srgbClr val="F1F5F9"/>
                    </a:solidFill>
                  </a:tcPr>
                </a:tc>
                <a:tc>
                  <a:txBody>
                    <a:bodyPr/>
                    <a:lstStyle/>
                    <a:p>
                      <a:pPr indent="0" lvl="0" marL="215900" marR="152400" rtl="0" algn="ctr">
                        <a:lnSpc>
                          <a:spcPct val="100000"/>
                        </a:lnSpc>
                        <a:spcBef>
                          <a:spcPts val="0"/>
                        </a:spcBef>
                        <a:spcAft>
                          <a:spcPts val="0"/>
                        </a:spcAft>
                        <a:buClr>
                          <a:schemeClr val="dk1"/>
                        </a:buClr>
                        <a:buSzPts val="2700"/>
                        <a:buFont typeface="Arial"/>
                        <a:buNone/>
                      </a:pPr>
                      <a:r>
                        <a:t/>
                      </a:r>
                      <a:endParaRPr sz="2700" u="none" cap="none" strike="noStrike"/>
                    </a:p>
                  </a:txBody>
                  <a:tcPr marT="50800" marB="50800" marR="50800" marL="50800" anchor="ctr">
                    <a:lnL cap="flat" cmpd="sng" w="12700">
                      <a:solidFill>
                        <a:srgbClr val="A6AAA9"/>
                      </a:solidFill>
                      <a:prstDash val="solid"/>
                      <a:round/>
                      <a:headEnd len="sm" w="sm" type="none"/>
                      <a:tailEnd len="sm" w="sm" type="none"/>
                    </a:lnL>
                    <a:lnR cap="flat" cmpd="sng" w="12700">
                      <a:solidFill>
                        <a:srgbClr val="A6AAA9"/>
                      </a:solidFill>
                      <a:prstDash val="solid"/>
                      <a:round/>
                      <a:headEnd len="sm" w="sm" type="none"/>
                      <a:tailEnd len="sm" w="sm" type="none"/>
                    </a:lnR>
                    <a:lnB cap="flat" cmpd="sng" w="12700">
                      <a:solidFill>
                        <a:srgbClr val="A6AAA9"/>
                      </a:solidFill>
                      <a:prstDash val="solid"/>
                      <a:round/>
                      <a:headEnd len="sm" w="sm" type="none"/>
                      <a:tailEnd len="sm" w="sm" type="none"/>
                    </a:lnB>
                    <a:solidFill>
                      <a:srgbClr val="F1F5F9"/>
                    </a:solidFill>
                  </a:tcPr>
                </a:tc>
                <a:tc>
                  <a:txBody>
                    <a:bodyPr/>
                    <a:lstStyle/>
                    <a:p>
                      <a:pPr indent="0" lvl="0" marL="215900" marR="152400" rtl="0" algn="l">
                        <a:lnSpc>
                          <a:spcPct val="100000"/>
                        </a:lnSpc>
                        <a:spcBef>
                          <a:spcPts val="0"/>
                        </a:spcBef>
                        <a:spcAft>
                          <a:spcPts val="0"/>
                        </a:spcAft>
                        <a:buClr>
                          <a:schemeClr val="dk1"/>
                        </a:buClr>
                        <a:buSzPts val="2400"/>
                        <a:buFont typeface="Arial"/>
                        <a:buNone/>
                      </a:pPr>
                      <a:r>
                        <a:rPr lang="en-US" sz="2400" u="none" cap="none" strike="noStrike"/>
                        <a:t>リレー形式で部署紹介をしていただきます。所属するメンバーや仕事内容をPRしてください！</a:t>
                      </a:r>
                      <a:endParaRPr sz="1400" u="none" cap="none" strike="noStrike"/>
                    </a:p>
                  </a:txBody>
                  <a:tcPr marT="50800" marB="50800" marR="50800" marL="50800" anchor="ctr">
                    <a:lnL cap="flat" cmpd="sng" w="12700">
                      <a:solidFill>
                        <a:srgbClr val="A6AAA9"/>
                      </a:solidFill>
                      <a:prstDash val="solid"/>
                      <a:round/>
                      <a:headEnd len="sm" w="sm" type="none"/>
                      <a:tailEnd len="sm" w="sm" type="none"/>
                    </a:lnL>
                    <a:lnR cap="flat" cmpd="sng" w="12700">
                      <a:solidFill>
                        <a:srgbClr val="A6AAA9"/>
                      </a:solidFill>
                      <a:prstDash val="solid"/>
                      <a:round/>
                      <a:headEnd len="sm" w="sm" type="none"/>
                      <a:tailEnd len="sm" w="sm" type="none"/>
                    </a:lnR>
                    <a:lnB cap="flat" cmpd="sng" w="12700">
                      <a:solidFill>
                        <a:srgbClr val="A6AAA9"/>
                      </a:solidFill>
                      <a:prstDash val="solid"/>
                      <a:round/>
                      <a:headEnd len="sm" w="sm" type="none"/>
                      <a:tailEnd len="sm" w="sm" type="none"/>
                    </a:lnB>
                    <a:solidFill>
                      <a:srgbClr val="F1F5F9"/>
                    </a:solidFill>
                  </a:tcPr>
                </a:tc>
              </a:tr>
            </a:tbl>
          </a:graphicData>
        </a:graphic>
      </p:graphicFrame>
      <p:sp>
        <p:nvSpPr>
          <p:cNvPr id="453" name="Google Shape;453;p24"/>
          <p:cNvSpPr/>
          <p:nvPr/>
        </p:nvSpPr>
        <p:spPr>
          <a:xfrm>
            <a:off x="4784664" y="5134127"/>
            <a:ext cx="15240001" cy="5694402"/>
          </a:xfrm>
          <a:prstGeom prst="rect">
            <a:avLst/>
          </a:prstGeom>
          <a:solidFill>
            <a:srgbClr val="F5D227">
              <a:alpha val="40000"/>
            </a:srgbClr>
          </a:solidFill>
          <a:ln>
            <a:noFill/>
          </a:ln>
          <a:effectLst>
            <a:outerShdw blurRad="25400" rotWithShape="0" dir="5400000" dist="152400">
              <a:srgbClr val="000000">
                <a:alpha val="20000"/>
              </a:srgbClr>
            </a:outerShdw>
          </a:effectLst>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800"/>
              <a:buFont typeface="Arial"/>
              <a:buNone/>
            </a:pPr>
            <a:r>
              <a:t/>
            </a:r>
            <a:endParaRPr b="0" i="0" sz="2800" u="none" cap="none" strike="noStrike">
              <a:solidFill>
                <a:srgbClr val="FFFFFF"/>
              </a:solidFill>
              <a:latin typeface="Arial"/>
              <a:ea typeface="Arial"/>
              <a:cs typeface="Arial"/>
              <a:sym typeface="Arial"/>
            </a:endParaRPr>
          </a:p>
        </p:txBody>
      </p:sp>
      <p:sp>
        <p:nvSpPr>
          <p:cNvPr id="454" name="Google Shape;454;p24"/>
          <p:cNvSpPr txBox="1"/>
          <p:nvPr/>
        </p:nvSpPr>
        <p:spPr>
          <a:xfrm>
            <a:off x="6781065" y="7001761"/>
            <a:ext cx="11247201" cy="1959133"/>
          </a:xfrm>
          <a:prstGeom prst="rect">
            <a:avLst/>
          </a:prstGeom>
          <a:noFill/>
          <a:ln>
            <a:noFill/>
          </a:ln>
        </p:spPr>
        <p:txBody>
          <a:bodyPr anchorCtr="0" anchor="ctr" bIns="27050" lIns="27050" spcFirstLastPara="1" rIns="27050" wrap="square" tIns="27050">
            <a:spAutoFit/>
          </a:bodyPr>
          <a:lstStyle/>
          <a:p>
            <a:pPr indent="0" lvl="0" marL="0" marR="0" rtl="0" algn="ctr">
              <a:lnSpc>
                <a:spcPct val="150000"/>
              </a:lnSpc>
              <a:spcBef>
                <a:spcPts val="0"/>
              </a:spcBef>
              <a:spcAft>
                <a:spcPts val="0"/>
              </a:spcAft>
              <a:buClr>
                <a:srgbClr val="C82506"/>
              </a:buClr>
              <a:buSzPts val="5000"/>
              <a:buFont typeface="Arial"/>
              <a:buNone/>
            </a:pPr>
            <a:r>
              <a:rPr b="0" i="0" lang="en-US" sz="5000" u="none" cap="none" strike="noStrike">
                <a:solidFill>
                  <a:srgbClr val="C82506"/>
                </a:solidFill>
                <a:latin typeface="Arial"/>
                <a:ea typeface="Arial"/>
                <a:cs typeface="Arial"/>
                <a:sym typeface="Arial"/>
              </a:rPr>
              <a:t>貴社の初期設定制度に合わせて</a:t>
            </a:r>
            <a:endParaRPr b="0" i="0" sz="1200" u="none" cap="none" strike="noStrike">
              <a:solidFill>
                <a:srgbClr val="334155"/>
              </a:solidFill>
              <a:latin typeface="Arial"/>
              <a:ea typeface="Arial"/>
              <a:cs typeface="Arial"/>
              <a:sym typeface="Arial"/>
            </a:endParaRPr>
          </a:p>
          <a:p>
            <a:pPr indent="0" lvl="0" marL="0" marR="0" rtl="0" algn="ctr">
              <a:lnSpc>
                <a:spcPct val="150000"/>
              </a:lnSpc>
              <a:spcBef>
                <a:spcPts val="0"/>
              </a:spcBef>
              <a:spcAft>
                <a:spcPts val="0"/>
              </a:spcAft>
              <a:buClr>
                <a:srgbClr val="C82506"/>
              </a:buClr>
              <a:buSzPts val="5000"/>
              <a:buFont typeface="Arial"/>
              <a:buNone/>
            </a:pPr>
            <a:r>
              <a:rPr b="0" i="0" lang="en-US" sz="5000" u="none" cap="none" strike="noStrike">
                <a:solidFill>
                  <a:srgbClr val="C82506"/>
                </a:solidFill>
                <a:latin typeface="Arial"/>
                <a:ea typeface="Arial"/>
                <a:cs typeface="Arial"/>
                <a:sym typeface="Arial"/>
              </a:rPr>
              <a:t>編集してお使いください</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8" name="Shape 458"/>
        <p:cNvGrpSpPr/>
        <p:nvPr/>
      </p:nvGrpSpPr>
      <p:grpSpPr>
        <a:xfrm>
          <a:off x="0" y="0"/>
          <a:ext cx="0" cy="0"/>
          <a:chOff x="0" y="0"/>
          <a:chExt cx="0" cy="0"/>
        </a:xfrm>
      </p:grpSpPr>
      <p:sp>
        <p:nvSpPr>
          <p:cNvPr id="459" name="Google Shape;459;p25"/>
          <p:cNvSpPr/>
          <p:nvPr/>
        </p:nvSpPr>
        <p:spPr>
          <a:xfrm>
            <a:off x="1610196" y="3221902"/>
            <a:ext cx="21163608" cy="6148607"/>
          </a:xfrm>
          <a:prstGeom prst="roundRect">
            <a:avLst>
              <a:gd fmla="val 3330" name="adj"/>
            </a:avLst>
          </a:prstGeom>
          <a:solidFill>
            <a:srgbClr val="EFF6FF"/>
          </a:solidFill>
          <a:ln>
            <a:noFill/>
          </a:ln>
        </p:spPr>
        <p:txBody>
          <a:bodyPr anchorCtr="0" anchor="ctr" bIns="27075" lIns="27075" spcFirstLastPara="1" rIns="27075" wrap="square" tIns="27075">
            <a:noAutofit/>
          </a:bodyPr>
          <a:lstStyle/>
          <a:p>
            <a:pPr indent="0" lvl="0" marL="0" marR="0" rtl="0" algn="ctr">
              <a:lnSpc>
                <a:spcPct val="100000"/>
              </a:lnSpc>
              <a:spcBef>
                <a:spcPts val="0"/>
              </a:spcBef>
              <a:spcAft>
                <a:spcPts val="0"/>
              </a:spcAft>
              <a:buClr>
                <a:srgbClr val="FFFFFF"/>
              </a:buClr>
              <a:buSzPts val="2600"/>
              <a:buFont typeface="Arial"/>
              <a:buNone/>
            </a:pPr>
            <a:r>
              <a:t/>
            </a:r>
            <a:endParaRPr b="0" i="0" sz="2600" u="none" cap="none" strike="noStrike">
              <a:solidFill>
                <a:srgbClr val="FFFFFF"/>
              </a:solidFill>
              <a:latin typeface="Arial"/>
              <a:ea typeface="Arial"/>
              <a:cs typeface="Arial"/>
              <a:sym typeface="Arial"/>
            </a:endParaRPr>
          </a:p>
        </p:txBody>
      </p:sp>
      <p:sp>
        <p:nvSpPr>
          <p:cNvPr id="460" name="Google Shape;460;p25"/>
          <p:cNvSpPr txBox="1"/>
          <p:nvPr>
            <p:ph idx="12" type="sldNum"/>
          </p:nvPr>
        </p:nvSpPr>
        <p:spPr>
          <a:xfrm>
            <a:off x="23763097" y="13077825"/>
            <a:ext cx="366900" cy="636900"/>
          </a:xfrm>
          <a:prstGeom prst="rect">
            <a:avLst/>
          </a:prstGeom>
          <a:noFill/>
          <a:ln>
            <a:noFill/>
          </a:ln>
        </p:spPr>
        <p:txBody>
          <a:bodyPr anchorCtr="0" anchor="t" bIns="71425" lIns="71425" spcFirstLastPara="1" rIns="71425" wrap="square" tIns="71425">
            <a:spAutoFit/>
          </a:bodyPr>
          <a:lstStyle/>
          <a:p>
            <a:pPr indent="0" lvl="0" marL="0" rtl="0" algn="r">
              <a:lnSpc>
                <a:spcPct val="100000"/>
              </a:lnSpc>
              <a:spcBef>
                <a:spcPts val="0"/>
              </a:spcBef>
              <a:spcAft>
                <a:spcPts val="0"/>
              </a:spcAft>
              <a:buClr>
                <a:srgbClr val="3E3B3A"/>
              </a:buClr>
              <a:buSzPts val="1600"/>
              <a:buFont typeface="Avenir"/>
              <a:buNone/>
            </a:pPr>
            <a:fld id="{00000000-1234-1234-1234-123412341234}" type="slidenum">
              <a:rPr lang="en-US"/>
              <a:t>‹#›</a:t>
            </a:fld>
            <a:endParaRPr/>
          </a:p>
        </p:txBody>
      </p:sp>
      <p:sp>
        <p:nvSpPr>
          <p:cNvPr id="461" name="Google Shape;461;p25"/>
          <p:cNvSpPr txBox="1"/>
          <p:nvPr>
            <p:ph type="title"/>
          </p:nvPr>
        </p:nvSpPr>
        <p:spPr>
          <a:xfrm>
            <a:off x="0" y="0"/>
            <a:ext cx="21835764" cy="1143001"/>
          </a:xfrm>
          <a:prstGeom prst="rect">
            <a:avLst/>
          </a:prstGeom>
          <a:noFill/>
          <a:ln>
            <a:noFill/>
          </a:ln>
        </p:spPr>
        <p:txBody>
          <a:bodyPr anchorCtr="0" anchor="ctr" bIns="71425" lIns="71425" spcFirstLastPara="1" rIns="71425" wrap="square" tIns="71425">
            <a:normAutofit/>
          </a:bodyPr>
          <a:lstStyle/>
          <a:p>
            <a:pPr indent="508000" lvl="0" marL="0" marR="0" rtl="0" algn="l">
              <a:lnSpc>
                <a:spcPct val="100000"/>
              </a:lnSpc>
              <a:spcBef>
                <a:spcPts val="0"/>
              </a:spcBef>
              <a:spcAft>
                <a:spcPts val="0"/>
              </a:spcAft>
              <a:buClr>
                <a:srgbClr val="FFFFFF"/>
              </a:buClr>
              <a:buSzPts val="4200"/>
              <a:buFont typeface="Arial"/>
              <a:buNone/>
            </a:pPr>
            <a:r>
              <a:rPr lang="en-US" sz="4200"/>
              <a:t>早速使ってみよう！（制度編）</a:t>
            </a:r>
            <a:endParaRPr/>
          </a:p>
        </p:txBody>
      </p:sp>
      <p:sp>
        <p:nvSpPr>
          <p:cNvPr id="462" name="Google Shape;462;p25"/>
          <p:cNvSpPr txBox="1"/>
          <p:nvPr/>
        </p:nvSpPr>
        <p:spPr>
          <a:xfrm>
            <a:off x="1590718" y="2135793"/>
            <a:ext cx="13797960" cy="5588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334155"/>
              </a:buClr>
              <a:buSzPts val="3600"/>
              <a:buFont typeface="Arial"/>
              <a:buNone/>
            </a:pPr>
            <a:r>
              <a:rPr b="0" i="0" lang="en-US" sz="3600" u="none" cap="none" strike="noStrike">
                <a:solidFill>
                  <a:srgbClr val="334155"/>
                </a:solidFill>
                <a:latin typeface="Arial"/>
                <a:ea typeface="Arial"/>
                <a:cs typeface="Arial"/>
                <a:sym typeface="Arial"/>
              </a:rPr>
              <a:t>まずは自己紹介をしてみましょう。</a:t>
            </a:r>
            <a:endParaRPr b="0" i="0" sz="1400" u="none" cap="none" strike="noStrike">
              <a:solidFill>
                <a:srgbClr val="000000"/>
              </a:solidFill>
              <a:latin typeface="Arial"/>
              <a:ea typeface="Arial"/>
              <a:cs typeface="Arial"/>
              <a:sym typeface="Arial"/>
            </a:endParaRPr>
          </a:p>
        </p:txBody>
      </p:sp>
      <p:sp>
        <p:nvSpPr>
          <p:cNvPr id="463" name="Google Shape;463;p25"/>
          <p:cNvSpPr txBox="1"/>
          <p:nvPr/>
        </p:nvSpPr>
        <p:spPr>
          <a:xfrm>
            <a:off x="2413292" y="5055075"/>
            <a:ext cx="11551043" cy="1117600"/>
          </a:xfrm>
          <a:prstGeom prst="rect">
            <a:avLst/>
          </a:prstGeom>
          <a:noFill/>
          <a:ln>
            <a:noFill/>
          </a:ln>
        </p:spPr>
        <p:txBody>
          <a:bodyPr anchorCtr="0" anchor="ctr" bIns="50800" lIns="50800" spcFirstLastPara="1" rIns="50800" wrap="square" tIns="50800">
            <a:spAutoFit/>
          </a:bodyPr>
          <a:lstStyle/>
          <a:p>
            <a:pPr indent="-406400" lvl="0" marL="406400" marR="0" rtl="0" algn="l">
              <a:lnSpc>
                <a:spcPct val="100000"/>
              </a:lnSpc>
              <a:spcBef>
                <a:spcPts val="0"/>
              </a:spcBef>
              <a:spcAft>
                <a:spcPts val="0"/>
              </a:spcAft>
              <a:buClr>
                <a:srgbClr val="334155"/>
              </a:buClr>
              <a:buSzPts val="3200"/>
              <a:buFont typeface="Arial"/>
              <a:buChar char="•"/>
            </a:pPr>
            <a:r>
              <a:rPr b="0" i="0" lang="en-US" sz="3200" u="none" cap="none" strike="noStrike">
                <a:solidFill>
                  <a:srgbClr val="334155"/>
                </a:solidFill>
                <a:latin typeface="Arial"/>
                <a:ea typeface="Arial"/>
                <a:cs typeface="Arial"/>
                <a:sym typeface="Arial"/>
              </a:rPr>
              <a:t>画面上部の『ミッション』より</a:t>
            </a:r>
            <a:br>
              <a:rPr b="0" i="0" lang="en-US" sz="3200" u="none" cap="none" strike="noStrike">
                <a:solidFill>
                  <a:srgbClr val="334155"/>
                </a:solidFill>
                <a:latin typeface="Arial"/>
                <a:ea typeface="Arial"/>
                <a:cs typeface="Arial"/>
                <a:sym typeface="Arial"/>
              </a:rPr>
            </a:br>
            <a:r>
              <a:rPr b="0" i="0" lang="en-US" sz="3200" u="none" cap="none" strike="noStrike">
                <a:solidFill>
                  <a:srgbClr val="334155"/>
                </a:solidFill>
                <a:latin typeface="Arial"/>
                <a:ea typeface="Arial"/>
                <a:cs typeface="Arial"/>
                <a:sym typeface="Arial"/>
              </a:rPr>
              <a:t>「TUNAGにようこそ」をクリックする。</a:t>
            </a:r>
            <a:endParaRPr b="0" i="0" sz="1400" u="none" cap="none" strike="noStrike">
              <a:solidFill>
                <a:srgbClr val="000000"/>
              </a:solidFill>
              <a:latin typeface="Arial"/>
              <a:ea typeface="Arial"/>
              <a:cs typeface="Arial"/>
              <a:sym typeface="Arial"/>
            </a:endParaRPr>
          </a:p>
        </p:txBody>
      </p:sp>
      <p:grpSp>
        <p:nvGrpSpPr>
          <p:cNvPr id="464" name="Google Shape;464;p25"/>
          <p:cNvGrpSpPr/>
          <p:nvPr/>
        </p:nvGrpSpPr>
        <p:grpSpPr>
          <a:xfrm>
            <a:off x="10231032" y="10710984"/>
            <a:ext cx="3921937" cy="711201"/>
            <a:chOff x="0" y="0"/>
            <a:chExt cx="3921935" cy="711200"/>
          </a:xfrm>
        </p:grpSpPr>
        <p:sp>
          <p:nvSpPr>
            <p:cNvPr id="465" name="Google Shape;465;p25"/>
            <p:cNvSpPr/>
            <p:nvPr/>
          </p:nvSpPr>
          <p:spPr>
            <a:xfrm>
              <a:off x="0" y="74536"/>
              <a:ext cx="585916" cy="585917"/>
            </a:xfrm>
            <a:custGeom>
              <a:rect b="b" l="l" r="r" t="t"/>
              <a:pathLst>
                <a:path extrusionOk="0" h="21600" w="21600">
                  <a:moveTo>
                    <a:pt x="10799" y="0"/>
                  </a:moveTo>
                  <a:cubicBezTo>
                    <a:pt x="4834" y="0"/>
                    <a:pt x="0" y="4836"/>
                    <a:pt x="0" y="10801"/>
                  </a:cubicBezTo>
                  <a:cubicBezTo>
                    <a:pt x="0" y="16765"/>
                    <a:pt x="4835" y="21600"/>
                    <a:pt x="10799" y="21600"/>
                  </a:cubicBezTo>
                  <a:cubicBezTo>
                    <a:pt x="16764" y="21600"/>
                    <a:pt x="21600" y="16765"/>
                    <a:pt x="21600" y="10801"/>
                  </a:cubicBezTo>
                  <a:cubicBezTo>
                    <a:pt x="21600" y="4836"/>
                    <a:pt x="16764" y="0"/>
                    <a:pt x="10799" y="0"/>
                  </a:cubicBezTo>
                  <a:close/>
                  <a:moveTo>
                    <a:pt x="16449" y="5521"/>
                  </a:moveTo>
                  <a:cubicBezTo>
                    <a:pt x="16477" y="5521"/>
                    <a:pt x="16505" y="5532"/>
                    <a:pt x="16527" y="5553"/>
                  </a:cubicBezTo>
                  <a:lnTo>
                    <a:pt x="18129" y="7155"/>
                  </a:lnTo>
                  <a:cubicBezTo>
                    <a:pt x="18150" y="7177"/>
                    <a:pt x="18161" y="7205"/>
                    <a:pt x="18161" y="7233"/>
                  </a:cubicBezTo>
                  <a:cubicBezTo>
                    <a:pt x="18161" y="7261"/>
                    <a:pt x="18150" y="7290"/>
                    <a:pt x="18129" y="7311"/>
                  </a:cubicBezTo>
                  <a:lnTo>
                    <a:pt x="8340" y="17100"/>
                  </a:lnTo>
                  <a:cubicBezTo>
                    <a:pt x="8319" y="17121"/>
                    <a:pt x="8291" y="17132"/>
                    <a:pt x="8262" y="17132"/>
                  </a:cubicBezTo>
                  <a:cubicBezTo>
                    <a:pt x="8234" y="17132"/>
                    <a:pt x="8206" y="17121"/>
                    <a:pt x="8185" y="17100"/>
                  </a:cubicBezTo>
                  <a:lnTo>
                    <a:pt x="7693" y="16608"/>
                  </a:lnTo>
                  <a:lnTo>
                    <a:pt x="6505" y="15420"/>
                  </a:lnTo>
                  <a:lnTo>
                    <a:pt x="3062" y="11977"/>
                  </a:lnTo>
                  <a:cubicBezTo>
                    <a:pt x="3041" y="11956"/>
                    <a:pt x="3030" y="11928"/>
                    <a:pt x="3030" y="11900"/>
                  </a:cubicBezTo>
                  <a:cubicBezTo>
                    <a:pt x="3030" y="11872"/>
                    <a:pt x="3041" y="11845"/>
                    <a:pt x="3062" y="11823"/>
                  </a:cubicBezTo>
                  <a:lnTo>
                    <a:pt x="4664" y="10221"/>
                  </a:lnTo>
                  <a:cubicBezTo>
                    <a:pt x="4686" y="10200"/>
                    <a:pt x="4714" y="10189"/>
                    <a:pt x="4742" y="10189"/>
                  </a:cubicBezTo>
                  <a:cubicBezTo>
                    <a:pt x="4770" y="10189"/>
                    <a:pt x="4799" y="10200"/>
                    <a:pt x="4820" y="10221"/>
                  </a:cubicBezTo>
                  <a:lnTo>
                    <a:pt x="8185" y="13586"/>
                  </a:lnTo>
                  <a:cubicBezTo>
                    <a:pt x="8206" y="13607"/>
                    <a:pt x="8234" y="13618"/>
                    <a:pt x="8262" y="13618"/>
                  </a:cubicBezTo>
                  <a:cubicBezTo>
                    <a:pt x="8291" y="13618"/>
                    <a:pt x="8319" y="13607"/>
                    <a:pt x="8340" y="13586"/>
                  </a:cubicBezTo>
                  <a:lnTo>
                    <a:pt x="16373" y="5553"/>
                  </a:lnTo>
                  <a:cubicBezTo>
                    <a:pt x="16394" y="5532"/>
                    <a:pt x="16421" y="5521"/>
                    <a:pt x="16449" y="5521"/>
                  </a:cubicBezTo>
                  <a:close/>
                </a:path>
              </a:pathLst>
            </a:custGeom>
            <a:solidFill>
              <a:srgbClr val="FA9102"/>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200"/>
                <a:buFont typeface="Arial"/>
                <a:buNone/>
              </a:pPr>
              <a:r>
                <a:t/>
              </a:r>
              <a:endParaRPr b="0" i="0" sz="3200" u="none" cap="none" strike="noStrike">
                <a:solidFill>
                  <a:srgbClr val="FFFFFF"/>
                </a:solidFill>
                <a:latin typeface="Arial"/>
                <a:ea typeface="Arial"/>
                <a:cs typeface="Arial"/>
                <a:sym typeface="Arial"/>
              </a:endParaRPr>
            </a:p>
          </p:txBody>
        </p:sp>
        <p:sp>
          <p:nvSpPr>
            <p:cNvPr id="466" name="Google Shape;466;p25"/>
            <p:cNvSpPr txBox="1"/>
            <p:nvPr/>
          </p:nvSpPr>
          <p:spPr>
            <a:xfrm>
              <a:off x="759634" y="0"/>
              <a:ext cx="3162301" cy="7112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FA9102"/>
                </a:buClr>
                <a:buSzPts val="4800"/>
                <a:buFont typeface="Arial"/>
                <a:buNone/>
              </a:pPr>
              <a:r>
                <a:rPr b="0" i="0" lang="en-US" sz="4800" u="none" cap="none" strike="noStrike">
                  <a:solidFill>
                    <a:srgbClr val="FA9102"/>
                  </a:solidFill>
                  <a:latin typeface="Arial"/>
                  <a:ea typeface="Arial"/>
                  <a:cs typeface="Arial"/>
                  <a:sym typeface="Arial"/>
                </a:rPr>
                <a:t>完了です！</a:t>
              </a:r>
              <a:endParaRPr b="0" i="0" sz="1400" u="none" cap="none" strike="noStrike">
                <a:solidFill>
                  <a:srgbClr val="000000"/>
                </a:solidFill>
                <a:latin typeface="Arial"/>
                <a:ea typeface="Arial"/>
                <a:cs typeface="Arial"/>
                <a:sym typeface="Arial"/>
              </a:endParaRPr>
            </a:p>
          </p:txBody>
        </p:sp>
      </p:grpSp>
      <p:sp>
        <p:nvSpPr>
          <p:cNvPr id="467" name="Google Shape;467;p25"/>
          <p:cNvSpPr txBox="1"/>
          <p:nvPr/>
        </p:nvSpPr>
        <p:spPr>
          <a:xfrm>
            <a:off x="2696394" y="11792893"/>
            <a:ext cx="18991212" cy="533401"/>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334155"/>
              </a:buClr>
              <a:buSzPts val="3400"/>
              <a:buFont typeface="Arial"/>
              <a:buNone/>
            </a:pPr>
            <a:r>
              <a:rPr b="0" i="0" lang="en-US" sz="3400" u="none" cap="none" strike="noStrike">
                <a:solidFill>
                  <a:srgbClr val="334155"/>
                </a:solidFill>
                <a:latin typeface="Arial"/>
                <a:ea typeface="Arial"/>
                <a:cs typeface="Arial"/>
                <a:sym typeface="Arial"/>
              </a:rPr>
              <a:t>みなさんが投稿された内容をタイムラインから見て、コメントしてみましょう！</a:t>
            </a:r>
            <a:endParaRPr b="0" i="0" sz="1400" u="none" cap="none" strike="noStrike">
              <a:solidFill>
                <a:srgbClr val="000000"/>
              </a:solidFill>
              <a:latin typeface="Arial"/>
              <a:ea typeface="Arial"/>
              <a:cs typeface="Arial"/>
              <a:sym typeface="Arial"/>
            </a:endParaRPr>
          </a:p>
        </p:txBody>
      </p:sp>
      <p:pic>
        <p:nvPicPr>
          <p:cNvPr descr="Google Shape;385;p39" id="468" name="Google Shape;468;p25"/>
          <p:cNvPicPr preferRelativeResize="0"/>
          <p:nvPr/>
        </p:nvPicPr>
        <p:blipFill rotWithShape="1">
          <a:blip r:embed="rId3">
            <a:alphaModFix/>
          </a:blip>
          <a:srcRect b="0" l="0" r="0" t="0"/>
          <a:stretch/>
        </p:blipFill>
        <p:spPr>
          <a:xfrm>
            <a:off x="14688188" y="7768148"/>
            <a:ext cx="6082209" cy="1086118"/>
          </a:xfrm>
          <a:prstGeom prst="rect">
            <a:avLst/>
          </a:prstGeom>
          <a:noFill/>
          <a:ln cap="flat" cmpd="sng" w="25400">
            <a:solidFill>
              <a:srgbClr val="000000"/>
            </a:solidFill>
            <a:prstDash val="solid"/>
            <a:round/>
            <a:headEnd len="sm" w="sm" type="none"/>
            <a:tailEnd len="sm" w="sm" type="none"/>
          </a:ln>
        </p:spPr>
      </p:pic>
      <p:sp>
        <p:nvSpPr>
          <p:cNvPr id="469" name="Google Shape;469;p25"/>
          <p:cNvSpPr/>
          <p:nvPr/>
        </p:nvSpPr>
        <p:spPr>
          <a:xfrm>
            <a:off x="17690340" y="7646616"/>
            <a:ext cx="3204379" cy="1329311"/>
          </a:xfrm>
          <a:prstGeom prst="rect">
            <a:avLst/>
          </a:prstGeom>
          <a:noFill/>
          <a:ln cap="flat" cmpd="sng" w="127000">
            <a:solidFill>
              <a:srgbClr val="60A5FA"/>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200"/>
              <a:buFont typeface="Arial"/>
              <a:buNone/>
            </a:pPr>
            <a:r>
              <a:t/>
            </a:r>
            <a:endParaRPr b="0" i="0" sz="3200" u="none" cap="none" strike="noStrike">
              <a:solidFill>
                <a:srgbClr val="FFFFFF"/>
              </a:solidFill>
              <a:latin typeface="Arial"/>
              <a:ea typeface="Arial"/>
              <a:cs typeface="Arial"/>
              <a:sym typeface="Arial"/>
            </a:endParaRPr>
          </a:p>
        </p:txBody>
      </p:sp>
      <p:sp>
        <p:nvSpPr>
          <p:cNvPr id="470" name="Google Shape;470;p25"/>
          <p:cNvSpPr/>
          <p:nvPr/>
        </p:nvSpPr>
        <p:spPr>
          <a:xfrm rot="-2700000">
            <a:off x="11895019" y="9533769"/>
            <a:ext cx="593962" cy="593962"/>
          </a:xfrm>
          <a:custGeom>
            <a:rect b="b" l="l" r="r" t="t"/>
            <a:pathLst>
              <a:path extrusionOk="0" h="21600" w="21600">
                <a:moveTo>
                  <a:pt x="0" y="0"/>
                </a:moveTo>
                <a:lnTo>
                  <a:pt x="0" y="21600"/>
                </a:lnTo>
                <a:lnTo>
                  <a:pt x="21600" y="21600"/>
                </a:lnTo>
                <a:close/>
              </a:path>
            </a:pathLst>
          </a:custGeom>
          <a:solidFill>
            <a:srgbClr val="BFDBFE"/>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200"/>
              <a:buFont typeface="Arial"/>
              <a:buNone/>
            </a:pPr>
            <a:r>
              <a:t/>
            </a:r>
            <a:endParaRPr b="0" i="0" sz="3200" u="none" cap="none" strike="noStrike">
              <a:solidFill>
                <a:srgbClr val="FFFFFF"/>
              </a:solidFill>
              <a:latin typeface="Arial"/>
              <a:ea typeface="Arial"/>
              <a:cs typeface="Arial"/>
              <a:sym typeface="Arial"/>
            </a:endParaRPr>
          </a:p>
        </p:txBody>
      </p:sp>
      <p:sp>
        <p:nvSpPr>
          <p:cNvPr id="471" name="Google Shape;471;p25"/>
          <p:cNvSpPr txBox="1"/>
          <p:nvPr/>
        </p:nvSpPr>
        <p:spPr>
          <a:xfrm>
            <a:off x="2413292" y="7046893"/>
            <a:ext cx="11551043" cy="508000"/>
          </a:xfrm>
          <a:prstGeom prst="rect">
            <a:avLst/>
          </a:prstGeom>
          <a:noFill/>
          <a:ln>
            <a:noFill/>
          </a:ln>
        </p:spPr>
        <p:txBody>
          <a:bodyPr anchorCtr="0" anchor="ctr" bIns="50800" lIns="50800" spcFirstLastPara="1" rIns="50800" wrap="square" tIns="50800">
            <a:spAutoFit/>
          </a:bodyPr>
          <a:lstStyle/>
          <a:p>
            <a:pPr indent="-406400" lvl="0" marL="406400" marR="0" rtl="0" algn="l">
              <a:lnSpc>
                <a:spcPct val="100000"/>
              </a:lnSpc>
              <a:spcBef>
                <a:spcPts val="0"/>
              </a:spcBef>
              <a:spcAft>
                <a:spcPts val="0"/>
              </a:spcAft>
              <a:buClr>
                <a:srgbClr val="334155"/>
              </a:buClr>
              <a:buSzPts val="3200"/>
              <a:buFont typeface="Arial"/>
              <a:buChar char="•"/>
            </a:pPr>
            <a:r>
              <a:rPr b="0" i="0" lang="en-US" sz="3200" u="none" cap="none" strike="noStrike">
                <a:solidFill>
                  <a:srgbClr val="334155"/>
                </a:solidFill>
                <a:latin typeface="Arial"/>
                <a:ea typeface="Arial"/>
                <a:cs typeface="Arial"/>
                <a:sym typeface="Arial"/>
              </a:rPr>
              <a:t>必要事項を入力し「挨拶する」をクリックする。</a:t>
            </a:r>
            <a:endParaRPr b="0" i="0" sz="1400" u="none" cap="none" strike="noStrike">
              <a:solidFill>
                <a:srgbClr val="000000"/>
              </a:solidFill>
              <a:latin typeface="Arial"/>
              <a:ea typeface="Arial"/>
              <a:cs typeface="Arial"/>
              <a:sym typeface="Arial"/>
            </a:endParaRPr>
          </a:p>
        </p:txBody>
      </p:sp>
      <p:pic>
        <p:nvPicPr>
          <p:cNvPr descr="グラフィカル ユーザー インターフェイス, テキスト, アプリケーション, チャットまたはテキスト メッセージ&#10;&#10;自動的に生成された説明" id="472" name="Google Shape;472;p25"/>
          <p:cNvPicPr preferRelativeResize="0"/>
          <p:nvPr/>
        </p:nvPicPr>
        <p:blipFill rotWithShape="1">
          <a:blip r:embed="rId4">
            <a:alphaModFix/>
          </a:blip>
          <a:srcRect b="60685" l="0" r="0" t="24147"/>
          <a:stretch/>
        </p:blipFill>
        <p:spPr>
          <a:xfrm>
            <a:off x="14372663" y="4184022"/>
            <a:ext cx="7119216" cy="2399658"/>
          </a:xfrm>
          <a:prstGeom prst="rect">
            <a:avLst/>
          </a:prstGeom>
          <a:noFill/>
          <a:ln>
            <a:noFill/>
          </a:ln>
        </p:spPr>
      </p:pic>
      <p:sp>
        <p:nvSpPr>
          <p:cNvPr id="473" name="Google Shape;473;p25"/>
          <p:cNvSpPr/>
          <p:nvPr/>
        </p:nvSpPr>
        <p:spPr>
          <a:xfrm>
            <a:off x="14318550" y="5035750"/>
            <a:ext cx="7173329" cy="1317387"/>
          </a:xfrm>
          <a:prstGeom prst="rect">
            <a:avLst/>
          </a:prstGeom>
          <a:noFill/>
          <a:ln cap="flat" cmpd="sng" w="127000">
            <a:solidFill>
              <a:srgbClr val="60A5FA"/>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2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7" name="Shape 477"/>
        <p:cNvGrpSpPr/>
        <p:nvPr/>
      </p:nvGrpSpPr>
      <p:grpSpPr>
        <a:xfrm>
          <a:off x="0" y="0"/>
          <a:ext cx="0" cy="0"/>
          <a:chOff x="0" y="0"/>
          <a:chExt cx="0" cy="0"/>
        </a:xfrm>
      </p:grpSpPr>
      <p:sp>
        <p:nvSpPr>
          <p:cNvPr id="478" name="Google Shape;478;g33ef95cf446_5_0"/>
          <p:cNvSpPr txBox="1"/>
          <p:nvPr>
            <p:ph type="title"/>
          </p:nvPr>
        </p:nvSpPr>
        <p:spPr>
          <a:xfrm>
            <a:off x="0" y="0"/>
            <a:ext cx="21835800" cy="1143000"/>
          </a:xfrm>
          <a:prstGeom prst="rect">
            <a:avLst/>
          </a:prstGeom>
          <a:noFill/>
          <a:ln>
            <a:noFill/>
          </a:ln>
        </p:spPr>
        <p:txBody>
          <a:bodyPr anchorCtr="0" anchor="ctr" bIns="71425" lIns="71425" spcFirstLastPara="1" rIns="71425" wrap="square" tIns="71425">
            <a:normAutofit/>
          </a:bodyPr>
          <a:lstStyle/>
          <a:p>
            <a:pPr indent="0" lvl="0" marL="457200" rtl="0" algn="l">
              <a:lnSpc>
                <a:spcPct val="100000"/>
              </a:lnSpc>
              <a:spcBef>
                <a:spcPts val="0"/>
              </a:spcBef>
              <a:spcAft>
                <a:spcPts val="0"/>
              </a:spcAft>
              <a:buSzPts val="4000"/>
              <a:buNone/>
            </a:pPr>
            <a:r>
              <a:rPr lang="en-US" sz="4200"/>
              <a:t>早速使ってみよう！（タイムライン編）</a:t>
            </a:r>
            <a:endParaRPr sz="4200"/>
          </a:p>
        </p:txBody>
      </p:sp>
      <p:sp>
        <p:nvSpPr>
          <p:cNvPr id="479" name="Google Shape;479;g33ef95cf446_5_0"/>
          <p:cNvSpPr/>
          <p:nvPr/>
        </p:nvSpPr>
        <p:spPr>
          <a:xfrm>
            <a:off x="1610196" y="3221902"/>
            <a:ext cx="21163500" cy="6148500"/>
          </a:xfrm>
          <a:prstGeom prst="roundRect">
            <a:avLst>
              <a:gd fmla="val 3330" name="adj"/>
            </a:avLst>
          </a:prstGeom>
          <a:solidFill>
            <a:srgbClr val="EFF6FF"/>
          </a:solidFill>
          <a:ln>
            <a:noFill/>
          </a:ln>
        </p:spPr>
        <p:txBody>
          <a:bodyPr anchorCtr="0" anchor="ctr" bIns="27075" lIns="27075" spcFirstLastPara="1" rIns="27075" wrap="square" tIns="27075">
            <a:noAutofit/>
          </a:bodyPr>
          <a:lstStyle/>
          <a:p>
            <a:pPr indent="0" lvl="0" marL="0" marR="0" rtl="0" algn="ctr">
              <a:lnSpc>
                <a:spcPct val="100000"/>
              </a:lnSpc>
              <a:spcBef>
                <a:spcPts val="0"/>
              </a:spcBef>
              <a:spcAft>
                <a:spcPts val="0"/>
              </a:spcAft>
              <a:buClr>
                <a:srgbClr val="FFFFFF"/>
              </a:buClr>
              <a:buSzPts val="2600"/>
              <a:buFont typeface="Arial"/>
              <a:buNone/>
            </a:pPr>
            <a:r>
              <a:t/>
            </a:r>
            <a:endParaRPr b="0" i="0" sz="2600" u="none" cap="none" strike="noStrike">
              <a:solidFill>
                <a:srgbClr val="FFFFFF"/>
              </a:solidFill>
              <a:latin typeface="Arial"/>
              <a:ea typeface="Arial"/>
              <a:cs typeface="Arial"/>
              <a:sym typeface="Arial"/>
            </a:endParaRPr>
          </a:p>
        </p:txBody>
      </p:sp>
      <p:sp>
        <p:nvSpPr>
          <p:cNvPr id="480" name="Google Shape;480;g33ef95cf446_5_0"/>
          <p:cNvSpPr txBox="1"/>
          <p:nvPr/>
        </p:nvSpPr>
        <p:spPr>
          <a:xfrm>
            <a:off x="1590718" y="2135793"/>
            <a:ext cx="13797900" cy="6567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334155"/>
              </a:buClr>
              <a:buSzPts val="3600"/>
              <a:buFont typeface="Arial"/>
              <a:buNone/>
            </a:pPr>
            <a:r>
              <a:rPr b="0" i="0" lang="en-US" sz="3600" u="none" cap="none" strike="noStrike">
                <a:solidFill>
                  <a:srgbClr val="334155"/>
                </a:solidFill>
                <a:latin typeface="Arial"/>
                <a:ea typeface="Arial"/>
                <a:cs typeface="Arial"/>
                <a:sym typeface="Arial"/>
              </a:rPr>
              <a:t>他の人の投稿にリアクションしてみましょう。</a:t>
            </a:r>
            <a:endParaRPr b="0" i="0" sz="1400" u="none" cap="none" strike="noStrike">
              <a:solidFill>
                <a:srgbClr val="000000"/>
              </a:solidFill>
              <a:latin typeface="Arial"/>
              <a:ea typeface="Arial"/>
              <a:cs typeface="Arial"/>
              <a:sym typeface="Arial"/>
            </a:endParaRPr>
          </a:p>
        </p:txBody>
      </p:sp>
      <p:sp>
        <p:nvSpPr>
          <p:cNvPr id="481" name="Google Shape;481;g33ef95cf446_5_0"/>
          <p:cNvSpPr txBox="1"/>
          <p:nvPr/>
        </p:nvSpPr>
        <p:spPr>
          <a:xfrm>
            <a:off x="2334642" y="5002638"/>
            <a:ext cx="11550900" cy="595200"/>
          </a:xfrm>
          <a:prstGeom prst="rect">
            <a:avLst/>
          </a:prstGeom>
          <a:noFill/>
          <a:ln>
            <a:noFill/>
          </a:ln>
        </p:spPr>
        <p:txBody>
          <a:bodyPr anchorCtr="0" anchor="ctr" bIns="50800" lIns="50800" spcFirstLastPara="1" rIns="50800" wrap="square" tIns="50800">
            <a:spAutoFit/>
          </a:bodyPr>
          <a:lstStyle/>
          <a:p>
            <a:pPr indent="-406400" lvl="0" marL="406400" marR="0" rtl="0" algn="l">
              <a:lnSpc>
                <a:spcPct val="100000"/>
              </a:lnSpc>
              <a:spcBef>
                <a:spcPts val="0"/>
              </a:spcBef>
              <a:spcAft>
                <a:spcPts val="0"/>
              </a:spcAft>
              <a:buClr>
                <a:srgbClr val="334155"/>
              </a:buClr>
              <a:buSzPts val="3200"/>
              <a:buFont typeface="Arial"/>
              <a:buChar char="•"/>
            </a:pPr>
            <a:r>
              <a:rPr b="0" i="0" lang="en-US" sz="3200" u="none" cap="none" strike="noStrike">
                <a:solidFill>
                  <a:srgbClr val="334155"/>
                </a:solidFill>
                <a:latin typeface="Arial"/>
                <a:ea typeface="Arial"/>
                <a:cs typeface="Arial"/>
                <a:sym typeface="Arial"/>
              </a:rPr>
              <a:t>各投稿の下部からリアクションできます。</a:t>
            </a:r>
            <a:endParaRPr b="0" i="0" sz="1400" u="none" cap="none" strike="noStrike">
              <a:solidFill>
                <a:srgbClr val="000000"/>
              </a:solidFill>
              <a:latin typeface="Arial"/>
              <a:ea typeface="Arial"/>
              <a:cs typeface="Arial"/>
              <a:sym typeface="Arial"/>
            </a:endParaRPr>
          </a:p>
        </p:txBody>
      </p:sp>
      <p:grpSp>
        <p:nvGrpSpPr>
          <p:cNvPr id="482" name="Google Shape;482;g33ef95cf446_5_0"/>
          <p:cNvGrpSpPr/>
          <p:nvPr/>
        </p:nvGrpSpPr>
        <p:grpSpPr>
          <a:xfrm>
            <a:off x="10231032" y="10710984"/>
            <a:ext cx="3921934" cy="841500"/>
            <a:chOff x="0" y="0"/>
            <a:chExt cx="3921934" cy="841500"/>
          </a:xfrm>
        </p:grpSpPr>
        <p:sp>
          <p:nvSpPr>
            <p:cNvPr id="483" name="Google Shape;483;g33ef95cf446_5_0"/>
            <p:cNvSpPr/>
            <p:nvPr/>
          </p:nvSpPr>
          <p:spPr>
            <a:xfrm>
              <a:off x="0" y="74536"/>
              <a:ext cx="585900" cy="585900"/>
            </a:xfrm>
            <a:custGeom>
              <a:rect b="b" l="l" r="r" t="t"/>
              <a:pathLst>
                <a:path extrusionOk="0" h="21600" w="21600">
                  <a:moveTo>
                    <a:pt x="10799" y="0"/>
                  </a:moveTo>
                  <a:cubicBezTo>
                    <a:pt x="4834" y="0"/>
                    <a:pt x="0" y="4836"/>
                    <a:pt x="0" y="10801"/>
                  </a:cubicBezTo>
                  <a:cubicBezTo>
                    <a:pt x="0" y="16765"/>
                    <a:pt x="4835" y="21600"/>
                    <a:pt x="10799" y="21600"/>
                  </a:cubicBezTo>
                  <a:cubicBezTo>
                    <a:pt x="16764" y="21600"/>
                    <a:pt x="21600" y="16765"/>
                    <a:pt x="21600" y="10801"/>
                  </a:cubicBezTo>
                  <a:cubicBezTo>
                    <a:pt x="21600" y="4836"/>
                    <a:pt x="16764" y="0"/>
                    <a:pt x="10799" y="0"/>
                  </a:cubicBezTo>
                  <a:close/>
                  <a:moveTo>
                    <a:pt x="16449" y="5521"/>
                  </a:moveTo>
                  <a:cubicBezTo>
                    <a:pt x="16477" y="5521"/>
                    <a:pt x="16505" y="5532"/>
                    <a:pt x="16527" y="5553"/>
                  </a:cubicBezTo>
                  <a:lnTo>
                    <a:pt x="18129" y="7155"/>
                  </a:lnTo>
                  <a:cubicBezTo>
                    <a:pt x="18150" y="7177"/>
                    <a:pt x="18161" y="7205"/>
                    <a:pt x="18161" y="7233"/>
                  </a:cubicBezTo>
                  <a:cubicBezTo>
                    <a:pt x="18161" y="7261"/>
                    <a:pt x="18150" y="7290"/>
                    <a:pt x="18129" y="7311"/>
                  </a:cubicBezTo>
                  <a:lnTo>
                    <a:pt x="8340" y="17100"/>
                  </a:lnTo>
                  <a:cubicBezTo>
                    <a:pt x="8319" y="17121"/>
                    <a:pt x="8291" y="17132"/>
                    <a:pt x="8262" y="17132"/>
                  </a:cubicBezTo>
                  <a:cubicBezTo>
                    <a:pt x="8234" y="17132"/>
                    <a:pt x="8206" y="17121"/>
                    <a:pt x="8185" y="17100"/>
                  </a:cubicBezTo>
                  <a:lnTo>
                    <a:pt x="7693" y="16608"/>
                  </a:lnTo>
                  <a:lnTo>
                    <a:pt x="6505" y="15420"/>
                  </a:lnTo>
                  <a:lnTo>
                    <a:pt x="3062" y="11977"/>
                  </a:lnTo>
                  <a:cubicBezTo>
                    <a:pt x="3041" y="11956"/>
                    <a:pt x="3030" y="11928"/>
                    <a:pt x="3030" y="11900"/>
                  </a:cubicBezTo>
                  <a:cubicBezTo>
                    <a:pt x="3030" y="11872"/>
                    <a:pt x="3041" y="11845"/>
                    <a:pt x="3062" y="11823"/>
                  </a:cubicBezTo>
                  <a:lnTo>
                    <a:pt x="4664" y="10221"/>
                  </a:lnTo>
                  <a:cubicBezTo>
                    <a:pt x="4686" y="10200"/>
                    <a:pt x="4714" y="10189"/>
                    <a:pt x="4742" y="10189"/>
                  </a:cubicBezTo>
                  <a:cubicBezTo>
                    <a:pt x="4770" y="10189"/>
                    <a:pt x="4799" y="10200"/>
                    <a:pt x="4820" y="10221"/>
                  </a:cubicBezTo>
                  <a:lnTo>
                    <a:pt x="8185" y="13586"/>
                  </a:lnTo>
                  <a:cubicBezTo>
                    <a:pt x="8206" y="13607"/>
                    <a:pt x="8234" y="13618"/>
                    <a:pt x="8262" y="13618"/>
                  </a:cubicBezTo>
                  <a:cubicBezTo>
                    <a:pt x="8291" y="13618"/>
                    <a:pt x="8319" y="13607"/>
                    <a:pt x="8340" y="13586"/>
                  </a:cubicBezTo>
                  <a:lnTo>
                    <a:pt x="16373" y="5553"/>
                  </a:lnTo>
                  <a:cubicBezTo>
                    <a:pt x="16394" y="5532"/>
                    <a:pt x="16421" y="5521"/>
                    <a:pt x="16449" y="5521"/>
                  </a:cubicBezTo>
                  <a:close/>
                </a:path>
              </a:pathLst>
            </a:custGeom>
            <a:solidFill>
              <a:srgbClr val="FA9102"/>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200"/>
                <a:buFont typeface="Arial"/>
                <a:buNone/>
              </a:pPr>
              <a:r>
                <a:t/>
              </a:r>
              <a:endParaRPr b="0" i="0" sz="3200" u="none" cap="none" strike="noStrike">
                <a:solidFill>
                  <a:srgbClr val="FFFFFF"/>
                </a:solidFill>
                <a:latin typeface="Arial"/>
                <a:ea typeface="Arial"/>
                <a:cs typeface="Arial"/>
                <a:sym typeface="Arial"/>
              </a:endParaRPr>
            </a:p>
          </p:txBody>
        </p:sp>
        <p:sp>
          <p:nvSpPr>
            <p:cNvPr id="484" name="Google Shape;484;g33ef95cf446_5_0"/>
            <p:cNvSpPr txBox="1"/>
            <p:nvPr/>
          </p:nvSpPr>
          <p:spPr>
            <a:xfrm>
              <a:off x="759634" y="0"/>
              <a:ext cx="3162300" cy="8415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FA9102"/>
                </a:buClr>
                <a:buSzPts val="4800"/>
                <a:buFont typeface="Arial"/>
                <a:buNone/>
              </a:pPr>
              <a:r>
                <a:rPr b="0" i="0" lang="en-US" sz="4800" u="none" cap="none" strike="noStrike">
                  <a:solidFill>
                    <a:srgbClr val="FA9102"/>
                  </a:solidFill>
                  <a:latin typeface="Arial"/>
                  <a:ea typeface="Arial"/>
                  <a:cs typeface="Arial"/>
                  <a:sym typeface="Arial"/>
                </a:rPr>
                <a:t>完了です！</a:t>
              </a:r>
              <a:endParaRPr b="0" i="0" sz="1400" u="none" cap="none" strike="noStrike">
                <a:solidFill>
                  <a:srgbClr val="000000"/>
                </a:solidFill>
                <a:latin typeface="Arial"/>
                <a:ea typeface="Arial"/>
                <a:cs typeface="Arial"/>
                <a:sym typeface="Arial"/>
              </a:endParaRPr>
            </a:p>
          </p:txBody>
        </p:sp>
      </p:grpSp>
      <p:sp>
        <p:nvSpPr>
          <p:cNvPr id="485" name="Google Shape;485;g33ef95cf446_5_0"/>
          <p:cNvSpPr txBox="1"/>
          <p:nvPr/>
        </p:nvSpPr>
        <p:spPr>
          <a:xfrm>
            <a:off x="2696394" y="11792893"/>
            <a:ext cx="18991200" cy="626100"/>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334155"/>
              </a:buClr>
              <a:buSzPts val="3400"/>
              <a:buFont typeface="Arial"/>
              <a:buNone/>
            </a:pPr>
            <a:r>
              <a:rPr b="0" i="0" lang="en-US" sz="3400" u="none" cap="none" strike="noStrike">
                <a:solidFill>
                  <a:srgbClr val="334155"/>
                </a:solidFill>
                <a:latin typeface="Arial"/>
                <a:ea typeface="Arial"/>
                <a:cs typeface="Arial"/>
                <a:sym typeface="Arial"/>
              </a:rPr>
              <a:t>気軽にコメントやスタンプを送り合い、タイムラインを盛り上げましょう！</a:t>
            </a:r>
            <a:endParaRPr b="0" i="0" sz="1400" u="none" cap="none" strike="noStrike">
              <a:solidFill>
                <a:srgbClr val="000000"/>
              </a:solidFill>
              <a:latin typeface="Arial"/>
              <a:ea typeface="Arial"/>
              <a:cs typeface="Arial"/>
              <a:sym typeface="Arial"/>
            </a:endParaRPr>
          </a:p>
        </p:txBody>
      </p:sp>
      <p:sp>
        <p:nvSpPr>
          <p:cNvPr id="486" name="Google Shape;486;g33ef95cf446_5_0"/>
          <p:cNvSpPr/>
          <p:nvPr/>
        </p:nvSpPr>
        <p:spPr>
          <a:xfrm rot="-2700000">
            <a:off x="11895024" y="9533757"/>
            <a:ext cx="593987" cy="593987"/>
          </a:xfrm>
          <a:custGeom>
            <a:rect b="b" l="l" r="r" t="t"/>
            <a:pathLst>
              <a:path extrusionOk="0" h="21600" w="21600">
                <a:moveTo>
                  <a:pt x="0" y="0"/>
                </a:moveTo>
                <a:lnTo>
                  <a:pt x="0" y="21600"/>
                </a:lnTo>
                <a:lnTo>
                  <a:pt x="21600" y="21600"/>
                </a:lnTo>
                <a:close/>
              </a:path>
            </a:pathLst>
          </a:custGeom>
          <a:solidFill>
            <a:srgbClr val="BFDBFE"/>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200"/>
              <a:buFont typeface="Arial"/>
              <a:buNone/>
            </a:pPr>
            <a:r>
              <a:t/>
            </a:r>
            <a:endParaRPr b="0" i="0" sz="3200" u="none" cap="none" strike="noStrike">
              <a:solidFill>
                <a:srgbClr val="FFFFFF"/>
              </a:solidFill>
              <a:latin typeface="Arial"/>
              <a:ea typeface="Arial"/>
              <a:cs typeface="Arial"/>
              <a:sym typeface="Arial"/>
            </a:endParaRPr>
          </a:p>
        </p:txBody>
      </p:sp>
      <p:sp>
        <p:nvSpPr>
          <p:cNvPr id="487" name="Google Shape;487;g33ef95cf446_5_0"/>
          <p:cNvSpPr txBox="1"/>
          <p:nvPr/>
        </p:nvSpPr>
        <p:spPr>
          <a:xfrm>
            <a:off x="2334642" y="6994455"/>
            <a:ext cx="11550900" cy="595200"/>
          </a:xfrm>
          <a:prstGeom prst="rect">
            <a:avLst/>
          </a:prstGeom>
          <a:noFill/>
          <a:ln>
            <a:noFill/>
          </a:ln>
        </p:spPr>
        <p:txBody>
          <a:bodyPr anchorCtr="0" anchor="ctr" bIns="50800" lIns="50800" spcFirstLastPara="1" rIns="50800" wrap="square" tIns="50800">
            <a:spAutoFit/>
          </a:bodyPr>
          <a:lstStyle/>
          <a:p>
            <a:pPr indent="-406400" lvl="0" marL="406400" marR="0" rtl="0" algn="l">
              <a:lnSpc>
                <a:spcPct val="100000"/>
              </a:lnSpc>
              <a:spcBef>
                <a:spcPts val="0"/>
              </a:spcBef>
              <a:spcAft>
                <a:spcPts val="0"/>
              </a:spcAft>
              <a:buClr>
                <a:srgbClr val="334155"/>
              </a:buClr>
              <a:buSzPts val="3200"/>
              <a:buFont typeface="Arial"/>
              <a:buChar char="•"/>
            </a:pPr>
            <a:r>
              <a:rPr b="0" i="0" lang="en-US" sz="3200" u="none" cap="none" strike="noStrike">
                <a:solidFill>
                  <a:srgbClr val="334155"/>
                </a:solidFill>
                <a:latin typeface="Arial"/>
                <a:ea typeface="Arial"/>
                <a:cs typeface="Arial"/>
                <a:sym typeface="Arial"/>
              </a:rPr>
              <a:t>絵文字やスタンプでのリアクション、画像添付もできます。</a:t>
            </a:r>
            <a:endParaRPr b="0" i="0" sz="1400" u="none" cap="none" strike="noStrike">
              <a:solidFill>
                <a:srgbClr val="000000"/>
              </a:solidFill>
              <a:latin typeface="Arial"/>
              <a:ea typeface="Arial"/>
              <a:cs typeface="Arial"/>
              <a:sym typeface="Arial"/>
            </a:endParaRPr>
          </a:p>
        </p:txBody>
      </p:sp>
      <p:sp>
        <p:nvSpPr>
          <p:cNvPr id="488" name="Google Shape;488;g33ef95cf446_5_0"/>
          <p:cNvSpPr txBox="1"/>
          <p:nvPr/>
        </p:nvSpPr>
        <p:spPr>
          <a:xfrm>
            <a:off x="2334642" y="5998550"/>
            <a:ext cx="11550900" cy="595200"/>
          </a:xfrm>
          <a:prstGeom prst="rect">
            <a:avLst/>
          </a:prstGeom>
          <a:noFill/>
          <a:ln>
            <a:noFill/>
          </a:ln>
        </p:spPr>
        <p:txBody>
          <a:bodyPr anchorCtr="0" anchor="ctr" bIns="50800" lIns="50800" spcFirstLastPara="1" rIns="50800" wrap="square" tIns="50800">
            <a:spAutoFit/>
          </a:bodyPr>
          <a:lstStyle/>
          <a:p>
            <a:pPr indent="-406400" lvl="0" marL="406400" marR="0" rtl="0" algn="l">
              <a:lnSpc>
                <a:spcPct val="100000"/>
              </a:lnSpc>
              <a:spcBef>
                <a:spcPts val="0"/>
              </a:spcBef>
              <a:spcAft>
                <a:spcPts val="0"/>
              </a:spcAft>
              <a:buClr>
                <a:srgbClr val="334155"/>
              </a:buClr>
              <a:buSzPts val="3200"/>
              <a:buFont typeface="Arial"/>
              <a:buChar char="•"/>
            </a:pPr>
            <a:r>
              <a:rPr b="0" i="0" lang="en-US" sz="3200" u="none" cap="none" strike="noStrike">
                <a:solidFill>
                  <a:srgbClr val="334155"/>
                </a:solidFill>
                <a:latin typeface="Arial"/>
                <a:ea typeface="Arial"/>
                <a:cs typeface="Arial"/>
                <a:sym typeface="Arial"/>
              </a:rPr>
              <a:t>「@」を使って特定の人宛にコメントできます。</a:t>
            </a:r>
            <a:endParaRPr b="0" i="0" sz="1400" u="none" cap="none" strike="noStrike">
              <a:solidFill>
                <a:srgbClr val="000000"/>
              </a:solidFill>
              <a:latin typeface="Arial"/>
              <a:ea typeface="Arial"/>
              <a:cs typeface="Arial"/>
              <a:sym typeface="Arial"/>
            </a:endParaRPr>
          </a:p>
        </p:txBody>
      </p:sp>
      <p:pic>
        <p:nvPicPr>
          <p:cNvPr id="489" name="Google Shape;489;g33ef95cf446_5_0" title="スクリーンショット 2025-03-11 10.31.16.jpeg"/>
          <p:cNvPicPr preferRelativeResize="0"/>
          <p:nvPr/>
        </p:nvPicPr>
        <p:blipFill rotWithShape="1">
          <a:blip r:embed="rId3">
            <a:alphaModFix/>
          </a:blip>
          <a:srcRect b="0" l="0" r="0" t="0"/>
          <a:stretch/>
        </p:blipFill>
        <p:spPr>
          <a:xfrm>
            <a:off x="14184433" y="3539125"/>
            <a:ext cx="3921951" cy="5437114"/>
          </a:xfrm>
          <a:prstGeom prst="rect">
            <a:avLst/>
          </a:prstGeom>
          <a:noFill/>
          <a:ln>
            <a:noFill/>
          </a:ln>
        </p:spPr>
      </p:pic>
      <p:sp>
        <p:nvSpPr>
          <p:cNvPr id="490" name="Google Shape;490;g33ef95cf446_5_0"/>
          <p:cNvSpPr/>
          <p:nvPr/>
        </p:nvSpPr>
        <p:spPr>
          <a:xfrm>
            <a:off x="14152977" y="7723875"/>
            <a:ext cx="4004700" cy="1329300"/>
          </a:xfrm>
          <a:prstGeom prst="rect">
            <a:avLst/>
          </a:prstGeom>
          <a:noFill/>
          <a:ln cap="flat" cmpd="sng" w="127000">
            <a:solidFill>
              <a:srgbClr val="60A5FA"/>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200"/>
              <a:buFont typeface="Arial"/>
              <a:buNone/>
            </a:pPr>
            <a:r>
              <a:t/>
            </a:r>
            <a:endParaRPr b="0" i="0" sz="3200" u="none" cap="none" strike="noStrike">
              <a:solidFill>
                <a:srgbClr val="FFFFFF"/>
              </a:solidFill>
              <a:latin typeface="Arial"/>
              <a:ea typeface="Arial"/>
              <a:cs typeface="Arial"/>
              <a:sym typeface="Arial"/>
            </a:endParaRPr>
          </a:p>
        </p:txBody>
      </p:sp>
      <p:pic>
        <p:nvPicPr>
          <p:cNvPr id="491" name="Google Shape;491;g33ef95cf446_5_0" title="スクリーンショット 2025-03-11 10.36.07.jpeg"/>
          <p:cNvPicPr preferRelativeResize="0"/>
          <p:nvPr/>
        </p:nvPicPr>
        <p:blipFill rotWithShape="1">
          <a:blip r:embed="rId4">
            <a:alphaModFix/>
          </a:blip>
          <a:srcRect b="0" l="0" r="0" t="0"/>
          <a:stretch/>
        </p:blipFill>
        <p:spPr>
          <a:xfrm>
            <a:off x="18405250" y="5328326"/>
            <a:ext cx="3921951" cy="2510723"/>
          </a:xfrm>
          <a:prstGeom prst="rect">
            <a:avLst/>
          </a:prstGeom>
          <a:noFill/>
          <a:ln>
            <a:noFill/>
          </a:ln>
        </p:spPr>
      </p:pic>
      <p:sp>
        <p:nvSpPr>
          <p:cNvPr id="492" name="Google Shape;492;g33ef95cf446_5_0"/>
          <p:cNvSpPr/>
          <p:nvPr/>
        </p:nvSpPr>
        <p:spPr>
          <a:xfrm>
            <a:off x="18363875" y="7039191"/>
            <a:ext cx="4004700" cy="931800"/>
          </a:xfrm>
          <a:prstGeom prst="rect">
            <a:avLst/>
          </a:prstGeom>
          <a:noFill/>
          <a:ln cap="flat" cmpd="sng" w="127000">
            <a:solidFill>
              <a:srgbClr val="60A5FA"/>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200"/>
              <a:buFont typeface="Arial"/>
              <a:buNone/>
            </a:pPr>
            <a:r>
              <a:t/>
            </a:r>
            <a:endParaRPr b="0" i="0" sz="3200" u="none" cap="none" strike="noStrike">
              <a:solidFill>
                <a:srgbClr val="FFFFFF"/>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6" name="Shape 496"/>
        <p:cNvGrpSpPr/>
        <p:nvPr/>
      </p:nvGrpSpPr>
      <p:grpSpPr>
        <a:xfrm>
          <a:off x="0" y="0"/>
          <a:ext cx="0" cy="0"/>
          <a:chOff x="0" y="0"/>
          <a:chExt cx="0" cy="0"/>
        </a:xfrm>
      </p:grpSpPr>
      <p:sp>
        <p:nvSpPr>
          <p:cNvPr id="497" name="Google Shape;497;g37634400d83_0_161"/>
          <p:cNvSpPr txBox="1"/>
          <p:nvPr>
            <p:ph type="title"/>
          </p:nvPr>
        </p:nvSpPr>
        <p:spPr>
          <a:xfrm>
            <a:off x="0" y="0"/>
            <a:ext cx="21835800" cy="1143000"/>
          </a:xfrm>
          <a:prstGeom prst="rect">
            <a:avLst/>
          </a:prstGeom>
          <a:noFill/>
          <a:ln>
            <a:noFill/>
          </a:ln>
        </p:spPr>
        <p:txBody>
          <a:bodyPr anchorCtr="0" anchor="ctr" bIns="71425" lIns="71425" spcFirstLastPara="1" rIns="71425" wrap="square" tIns="71425">
            <a:normAutofit/>
          </a:bodyPr>
          <a:lstStyle/>
          <a:p>
            <a:pPr indent="0" lvl="0" marL="457200" rtl="0" algn="l">
              <a:lnSpc>
                <a:spcPct val="100000"/>
              </a:lnSpc>
              <a:spcBef>
                <a:spcPts val="0"/>
              </a:spcBef>
              <a:spcAft>
                <a:spcPts val="0"/>
              </a:spcAft>
              <a:buSzPts val="4000"/>
              <a:buNone/>
            </a:pPr>
            <a:r>
              <a:rPr lang="en-US" sz="4200"/>
              <a:t>早速使ってみよう！（タイムライン編）</a:t>
            </a:r>
            <a:endParaRPr sz="4200"/>
          </a:p>
        </p:txBody>
      </p:sp>
      <p:sp>
        <p:nvSpPr>
          <p:cNvPr id="498" name="Google Shape;498;g37634400d83_0_161"/>
          <p:cNvSpPr/>
          <p:nvPr/>
        </p:nvSpPr>
        <p:spPr>
          <a:xfrm>
            <a:off x="1610196" y="3221902"/>
            <a:ext cx="21163500" cy="6148500"/>
          </a:xfrm>
          <a:prstGeom prst="roundRect">
            <a:avLst>
              <a:gd fmla="val 3330" name="adj"/>
            </a:avLst>
          </a:prstGeom>
          <a:solidFill>
            <a:srgbClr val="EFF6FF"/>
          </a:solidFill>
          <a:ln>
            <a:noFill/>
          </a:ln>
        </p:spPr>
        <p:txBody>
          <a:bodyPr anchorCtr="0" anchor="ctr" bIns="27075" lIns="27075" spcFirstLastPara="1" rIns="27075" wrap="square" tIns="27075">
            <a:noAutofit/>
          </a:bodyPr>
          <a:lstStyle/>
          <a:p>
            <a:pPr indent="0" lvl="0" marL="0" marR="0" rtl="0" algn="ctr">
              <a:lnSpc>
                <a:spcPct val="100000"/>
              </a:lnSpc>
              <a:spcBef>
                <a:spcPts val="0"/>
              </a:spcBef>
              <a:spcAft>
                <a:spcPts val="0"/>
              </a:spcAft>
              <a:buClr>
                <a:srgbClr val="FFFFFF"/>
              </a:buClr>
              <a:buSzPts val="2600"/>
              <a:buFont typeface="Arial"/>
              <a:buNone/>
            </a:pPr>
            <a:r>
              <a:t/>
            </a:r>
            <a:endParaRPr b="0" i="0" sz="2600" u="none" cap="none" strike="noStrike">
              <a:solidFill>
                <a:srgbClr val="FFFFFF"/>
              </a:solidFill>
              <a:latin typeface="Arial"/>
              <a:ea typeface="Arial"/>
              <a:cs typeface="Arial"/>
              <a:sym typeface="Arial"/>
            </a:endParaRPr>
          </a:p>
        </p:txBody>
      </p:sp>
      <p:sp>
        <p:nvSpPr>
          <p:cNvPr id="499" name="Google Shape;499;g37634400d83_0_161"/>
          <p:cNvSpPr txBox="1"/>
          <p:nvPr/>
        </p:nvSpPr>
        <p:spPr>
          <a:xfrm>
            <a:off x="1590718" y="2135793"/>
            <a:ext cx="13797900" cy="6567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334155"/>
              </a:buClr>
              <a:buSzPts val="3600"/>
              <a:buFont typeface="Arial"/>
              <a:buNone/>
            </a:pPr>
            <a:r>
              <a:rPr b="0" i="0" lang="en-US" sz="3600" u="none" cap="none" strike="noStrike">
                <a:solidFill>
                  <a:srgbClr val="334155"/>
                </a:solidFill>
                <a:latin typeface="Arial"/>
                <a:ea typeface="Arial"/>
                <a:cs typeface="Arial"/>
                <a:sym typeface="Arial"/>
              </a:rPr>
              <a:t>他の人の投稿にリアクションしてみましょう。</a:t>
            </a:r>
            <a:endParaRPr b="0" i="0" sz="1400" u="none" cap="none" strike="noStrike">
              <a:solidFill>
                <a:srgbClr val="000000"/>
              </a:solidFill>
              <a:latin typeface="Arial"/>
              <a:ea typeface="Arial"/>
              <a:cs typeface="Arial"/>
              <a:sym typeface="Arial"/>
            </a:endParaRPr>
          </a:p>
        </p:txBody>
      </p:sp>
      <p:sp>
        <p:nvSpPr>
          <p:cNvPr id="500" name="Google Shape;500;g37634400d83_0_161"/>
          <p:cNvSpPr txBox="1"/>
          <p:nvPr/>
        </p:nvSpPr>
        <p:spPr>
          <a:xfrm>
            <a:off x="2334642" y="4514363"/>
            <a:ext cx="11550900" cy="595200"/>
          </a:xfrm>
          <a:prstGeom prst="rect">
            <a:avLst/>
          </a:prstGeom>
          <a:noFill/>
          <a:ln>
            <a:noFill/>
          </a:ln>
        </p:spPr>
        <p:txBody>
          <a:bodyPr anchorCtr="0" anchor="ctr" bIns="50800" lIns="50800" spcFirstLastPara="1" rIns="50800" wrap="square" tIns="50800">
            <a:spAutoFit/>
          </a:bodyPr>
          <a:lstStyle/>
          <a:p>
            <a:pPr indent="-406400" lvl="0" marL="406400" marR="0" rtl="0" algn="l">
              <a:lnSpc>
                <a:spcPct val="100000"/>
              </a:lnSpc>
              <a:spcBef>
                <a:spcPts val="0"/>
              </a:spcBef>
              <a:spcAft>
                <a:spcPts val="0"/>
              </a:spcAft>
              <a:buClr>
                <a:srgbClr val="334155"/>
              </a:buClr>
              <a:buSzPts val="3200"/>
              <a:buFont typeface="Arial"/>
              <a:buChar char="•"/>
            </a:pPr>
            <a:r>
              <a:rPr b="0" i="0" lang="en-US" sz="3200" u="none" cap="none" strike="noStrike">
                <a:solidFill>
                  <a:srgbClr val="334155"/>
                </a:solidFill>
                <a:latin typeface="Arial"/>
                <a:ea typeface="Arial"/>
                <a:cs typeface="Arial"/>
                <a:sym typeface="Arial"/>
              </a:rPr>
              <a:t>各投稿の下部からリアクションできます。</a:t>
            </a:r>
            <a:endParaRPr b="0" i="0" sz="1400" u="none" cap="none" strike="noStrike">
              <a:solidFill>
                <a:srgbClr val="000000"/>
              </a:solidFill>
              <a:latin typeface="Arial"/>
              <a:ea typeface="Arial"/>
              <a:cs typeface="Arial"/>
              <a:sym typeface="Arial"/>
            </a:endParaRPr>
          </a:p>
        </p:txBody>
      </p:sp>
      <p:grpSp>
        <p:nvGrpSpPr>
          <p:cNvPr id="501" name="Google Shape;501;g37634400d83_0_161"/>
          <p:cNvGrpSpPr/>
          <p:nvPr/>
        </p:nvGrpSpPr>
        <p:grpSpPr>
          <a:xfrm>
            <a:off x="10231032" y="10710984"/>
            <a:ext cx="3921934" cy="841500"/>
            <a:chOff x="0" y="0"/>
            <a:chExt cx="3921934" cy="841500"/>
          </a:xfrm>
        </p:grpSpPr>
        <p:sp>
          <p:nvSpPr>
            <p:cNvPr id="502" name="Google Shape;502;g37634400d83_0_161"/>
            <p:cNvSpPr/>
            <p:nvPr/>
          </p:nvSpPr>
          <p:spPr>
            <a:xfrm>
              <a:off x="0" y="74536"/>
              <a:ext cx="585900" cy="585900"/>
            </a:xfrm>
            <a:custGeom>
              <a:rect b="b" l="l" r="r" t="t"/>
              <a:pathLst>
                <a:path extrusionOk="0" h="21600" w="21600">
                  <a:moveTo>
                    <a:pt x="10799" y="0"/>
                  </a:moveTo>
                  <a:cubicBezTo>
                    <a:pt x="4834" y="0"/>
                    <a:pt x="0" y="4836"/>
                    <a:pt x="0" y="10801"/>
                  </a:cubicBezTo>
                  <a:cubicBezTo>
                    <a:pt x="0" y="16765"/>
                    <a:pt x="4835" y="21600"/>
                    <a:pt x="10799" y="21600"/>
                  </a:cubicBezTo>
                  <a:cubicBezTo>
                    <a:pt x="16764" y="21600"/>
                    <a:pt x="21600" y="16765"/>
                    <a:pt x="21600" y="10801"/>
                  </a:cubicBezTo>
                  <a:cubicBezTo>
                    <a:pt x="21600" y="4836"/>
                    <a:pt x="16764" y="0"/>
                    <a:pt x="10799" y="0"/>
                  </a:cubicBezTo>
                  <a:close/>
                  <a:moveTo>
                    <a:pt x="16449" y="5521"/>
                  </a:moveTo>
                  <a:cubicBezTo>
                    <a:pt x="16477" y="5521"/>
                    <a:pt x="16505" y="5532"/>
                    <a:pt x="16527" y="5553"/>
                  </a:cubicBezTo>
                  <a:lnTo>
                    <a:pt x="18129" y="7155"/>
                  </a:lnTo>
                  <a:cubicBezTo>
                    <a:pt x="18150" y="7177"/>
                    <a:pt x="18161" y="7205"/>
                    <a:pt x="18161" y="7233"/>
                  </a:cubicBezTo>
                  <a:cubicBezTo>
                    <a:pt x="18161" y="7261"/>
                    <a:pt x="18150" y="7290"/>
                    <a:pt x="18129" y="7311"/>
                  </a:cubicBezTo>
                  <a:lnTo>
                    <a:pt x="8340" y="17100"/>
                  </a:lnTo>
                  <a:cubicBezTo>
                    <a:pt x="8319" y="17121"/>
                    <a:pt x="8291" y="17132"/>
                    <a:pt x="8262" y="17132"/>
                  </a:cubicBezTo>
                  <a:cubicBezTo>
                    <a:pt x="8234" y="17132"/>
                    <a:pt x="8206" y="17121"/>
                    <a:pt x="8185" y="17100"/>
                  </a:cubicBezTo>
                  <a:lnTo>
                    <a:pt x="7693" y="16608"/>
                  </a:lnTo>
                  <a:lnTo>
                    <a:pt x="6505" y="15420"/>
                  </a:lnTo>
                  <a:lnTo>
                    <a:pt x="3062" y="11977"/>
                  </a:lnTo>
                  <a:cubicBezTo>
                    <a:pt x="3041" y="11956"/>
                    <a:pt x="3030" y="11928"/>
                    <a:pt x="3030" y="11900"/>
                  </a:cubicBezTo>
                  <a:cubicBezTo>
                    <a:pt x="3030" y="11872"/>
                    <a:pt x="3041" y="11845"/>
                    <a:pt x="3062" y="11823"/>
                  </a:cubicBezTo>
                  <a:lnTo>
                    <a:pt x="4664" y="10221"/>
                  </a:lnTo>
                  <a:cubicBezTo>
                    <a:pt x="4686" y="10200"/>
                    <a:pt x="4714" y="10189"/>
                    <a:pt x="4742" y="10189"/>
                  </a:cubicBezTo>
                  <a:cubicBezTo>
                    <a:pt x="4770" y="10189"/>
                    <a:pt x="4799" y="10200"/>
                    <a:pt x="4820" y="10221"/>
                  </a:cubicBezTo>
                  <a:lnTo>
                    <a:pt x="8185" y="13586"/>
                  </a:lnTo>
                  <a:cubicBezTo>
                    <a:pt x="8206" y="13607"/>
                    <a:pt x="8234" y="13618"/>
                    <a:pt x="8262" y="13618"/>
                  </a:cubicBezTo>
                  <a:cubicBezTo>
                    <a:pt x="8291" y="13618"/>
                    <a:pt x="8319" y="13607"/>
                    <a:pt x="8340" y="13586"/>
                  </a:cubicBezTo>
                  <a:lnTo>
                    <a:pt x="16373" y="5553"/>
                  </a:lnTo>
                  <a:cubicBezTo>
                    <a:pt x="16394" y="5532"/>
                    <a:pt x="16421" y="5521"/>
                    <a:pt x="16449" y="5521"/>
                  </a:cubicBezTo>
                  <a:close/>
                </a:path>
              </a:pathLst>
            </a:custGeom>
            <a:solidFill>
              <a:srgbClr val="FA9102"/>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200"/>
                <a:buFont typeface="Arial"/>
                <a:buNone/>
              </a:pPr>
              <a:r>
                <a:t/>
              </a:r>
              <a:endParaRPr b="0" i="0" sz="3200" u="none" cap="none" strike="noStrike">
                <a:solidFill>
                  <a:srgbClr val="FFFFFF"/>
                </a:solidFill>
                <a:latin typeface="Arial"/>
                <a:ea typeface="Arial"/>
                <a:cs typeface="Arial"/>
                <a:sym typeface="Arial"/>
              </a:endParaRPr>
            </a:p>
          </p:txBody>
        </p:sp>
        <p:sp>
          <p:nvSpPr>
            <p:cNvPr id="503" name="Google Shape;503;g37634400d83_0_161"/>
            <p:cNvSpPr txBox="1"/>
            <p:nvPr/>
          </p:nvSpPr>
          <p:spPr>
            <a:xfrm>
              <a:off x="759634" y="0"/>
              <a:ext cx="3162300" cy="8415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FA9102"/>
                </a:buClr>
                <a:buSzPts val="4800"/>
                <a:buFont typeface="Arial"/>
                <a:buNone/>
              </a:pPr>
              <a:r>
                <a:rPr b="0" i="0" lang="en-US" sz="4800" u="none" cap="none" strike="noStrike">
                  <a:solidFill>
                    <a:srgbClr val="FA9102"/>
                  </a:solidFill>
                  <a:latin typeface="Arial"/>
                  <a:ea typeface="Arial"/>
                  <a:cs typeface="Arial"/>
                  <a:sym typeface="Arial"/>
                </a:rPr>
                <a:t>完了です！</a:t>
              </a:r>
              <a:endParaRPr b="0" i="0" sz="1400" u="none" cap="none" strike="noStrike">
                <a:solidFill>
                  <a:srgbClr val="000000"/>
                </a:solidFill>
                <a:latin typeface="Arial"/>
                <a:ea typeface="Arial"/>
                <a:cs typeface="Arial"/>
                <a:sym typeface="Arial"/>
              </a:endParaRPr>
            </a:p>
          </p:txBody>
        </p:sp>
      </p:grpSp>
      <p:sp>
        <p:nvSpPr>
          <p:cNvPr id="504" name="Google Shape;504;g37634400d83_0_161"/>
          <p:cNvSpPr txBox="1"/>
          <p:nvPr/>
        </p:nvSpPr>
        <p:spPr>
          <a:xfrm>
            <a:off x="2696394" y="11792893"/>
            <a:ext cx="18991200" cy="626100"/>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334155"/>
              </a:buClr>
              <a:buSzPts val="3400"/>
              <a:buFont typeface="Arial"/>
              <a:buNone/>
            </a:pPr>
            <a:r>
              <a:rPr b="0" i="0" lang="en-US" sz="3400" u="none" cap="none" strike="noStrike">
                <a:solidFill>
                  <a:srgbClr val="334155"/>
                </a:solidFill>
                <a:latin typeface="Arial"/>
                <a:ea typeface="Arial"/>
                <a:cs typeface="Arial"/>
                <a:sym typeface="Arial"/>
              </a:rPr>
              <a:t>気軽にコメントやスタンプを送り合い、タイムラインを盛り上げましょう！</a:t>
            </a:r>
            <a:endParaRPr b="0" i="0" sz="1400" u="none" cap="none" strike="noStrike">
              <a:solidFill>
                <a:srgbClr val="000000"/>
              </a:solidFill>
              <a:latin typeface="Arial"/>
              <a:ea typeface="Arial"/>
              <a:cs typeface="Arial"/>
              <a:sym typeface="Arial"/>
            </a:endParaRPr>
          </a:p>
        </p:txBody>
      </p:sp>
      <p:sp>
        <p:nvSpPr>
          <p:cNvPr id="505" name="Google Shape;505;g37634400d83_0_161"/>
          <p:cNvSpPr/>
          <p:nvPr/>
        </p:nvSpPr>
        <p:spPr>
          <a:xfrm rot="-2700000">
            <a:off x="11895024" y="9533757"/>
            <a:ext cx="593987" cy="593987"/>
          </a:xfrm>
          <a:custGeom>
            <a:rect b="b" l="l" r="r" t="t"/>
            <a:pathLst>
              <a:path extrusionOk="0" h="21600" w="21600">
                <a:moveTo>
                  <a:pt x="0" y="0"/>
                </a:moveTo>
                <a:lnTo>
                  <a:pt x="0" y="21600"/>
                </a:lnTo>
                <a:lnTo>
                  <a:pt x="21600" y="21600"/>
                </a:lnTo>
                <a:close/>
              </a:path>
            </a:pathLst>
          </a:custGeom>
          <a:solidFill>
            <a:srgbClr val="BFDBFE"/>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200"/>
              <a:buFont typeface="Arial"/>
              <a:buNone/>
            </a:pPr>
            <a:r>
              <a:t/>
            </a:r>
            <a:endParaRPr b="0" i="0" sz="3200" u="none" cap="none" strike="noStrike">
              <a:solidFill>
                <a:srgbClr val="FFFFFF"/>
              </a:solidFill>
              <a:latin typeface="Arial"/>
              <a:ea typeface="Arial"/>
              <a:cs typeface="Arial"/>
              <a:sym typeface="Arial"/>
            </a:endParaRPr>
          </a:p>
        </p:txBody>
      </p:sp>
      <p:sp>
        <p:nvSpPr>
          <p:cNvPr id="506" name="Google Shape;506;g37634400d83_0_161"/>
          <p:cNvSpPr txBox="1"/>
          <p:nvPr/>
        </p:nvSpPr>
        <p:spPr>
          <a:xfrm>
            <a:off x="2334642" y="6493274"/>
            <a:ext cx="11550900" cy="595200"/>
          </a:xfrm>
          <a:prstGeom prst="rect">
            <a:avLst/>
          </a:prstGeom>
          <a:noFill/>
          <a:ln>
            <a:noFill/>
          </a:ln>
        </p:spPr>
        <p:txBody>
          <a:bodyPr anchorCtr="0" anchor="ctr" bIns="50800" lIns="50800" spcFirstLastPara="1" rIns="50800" wrap="square" tIns="50800">
            <a:spAutoFit/>
          </a:bodyPr>
          <a:lstStyle/>
          <a:p>
            <a:pPr indent="-406400" lvl="0" marL="406400" marR="0" rtl="0" algn="l">
              <a:lnSpc>
                <a:spcPct val="100000"/>
              </a:lnSpc>
              <a:spcBef>
                <a:spcPts val="0"/>
              </a:spcBef>
              <a:spcAft>
                <a:spcPts val="0"/>
              </a:spcAft>
              <a:buClr>
                <a:srgbClr val="334155"/>
              </a:buClr>
              <a:buSzPts val="3200"/>
              <a:buFont typeface="Arial"/>
              <a:buChar char="•"/>
            </a:pPr>
            <a:r>
              <a:rPr b="0" i="0" lang="en-US" sz="3200" u="none" cap="none" strike="noStrike">
                <a:solidFill>
                  <a:srgbClr val="334155"/>
                </a:solidFill>
                <a:latin typeface="Arial"/>
                <a:ea typeface="Arial"/>
                <a:cs typeface="Arial"/>
                <a:sym typeface="Arial"/>
              </a:rPr>
              <a:t>絵文字やスタンプでのリアクション、画像添付もできます。</a:t>
            </a:r>
            <a:endParaRPr b="0" i="0" sz="1400" u="none" cap="none" strike="noStrike">
              <a:solidFill>
                <a:srgbClr val="000000"/>
              </a:solidFill>
              <a:latin typeface="Arial"/>
              <a:ea typeface="Arial"/>
              <a:cs typeface="Arial"/>
              <a:sym typeface="Arial"/>
            </a:endParaRPr>
          </a:p>
        </p:txBody>
      </p:sp>
      <p:sp>
        <p:nvSpPr>
          <p:cNvPr id="507" name="Google Shape;507;g37634400d83_0_161"/>
          <p:cNvSpPr txBox="1"/>
          <p:nvPr/>
        </p:nvSpPr>
        <p:spPr>
          <a:xfrm>
            <a:off x="2334642" y="5503819"/>
            <a:ext cx="11550900" cy="595200"/>
          </a:xfrm>
          <a:prstGeom prst="rect">
            <a:avLst/>
          </a:prstGeom>
          <a:noFill/>
          <a:ln>
            <a:noFill/>
          </a:ln>
        </p:spPr>
        <p:txBody>
          <a:bodyPr anchorCtr="0" anchor="ctr" bIns="50800" lIns="50800" spcFirstLastPara="1" rIns="50800" wrap="square" tIns="50800">
            <a:spAutoFit/>
          </a:bodyPr>
          <a:lstStyle/>
          <a:p>
            <a:pPr indent="-406400" lvl="0" marL="406400" marR="0" rtl="0" algn="l">
              <a:lnSpc>
                <a:spcPct val="100000"/>
              </a:lnSpc>
              <a:spcBef>
                <a:spcPts val="0"/>
              </a:spcBef>
              <a:spcAft>
                <a:spcPts val="0"/>
              </a:spcAft>
              <a:buClr>
                <a:srgbClr val="334155"/>
              </a:buClr>
              <a:buSzPts val="3200"/>
              <a:buFont typeface="Arial"/>
              <a:buChar char="•"/>
            </a:pPr>
            <a:r>
              <a:rPr b="0" i="0" lang="en-US" sz="3200" u="none" cap="none" strike="noStrike">
                <a:solidFill>
                  <a:srgbClr val="334155"/>
                </a:solidFill>
                <a:latin typeface="Arial"/>
                <a:ea typeface="Arial"/>
                <a:cs typeface="Arial"/>
                <a:sym typeface="Arial"/>
              </a:rPr>
              <a:t>「@」を使って特定の人宛にコメントできます。</a:t>
            </a:r>
            <a:endParaRPr b="0" i="0" sz="1400" u="none" cap="none" strike="noStrike">
              <a:solidFill>
                <a:srgbClr val="000000"/>
              </a:solidFill>
              <a:latin typeface="Arial"/>
              <a:ea typeface="Arial"/>
              <a:cs typeface="Arial"/>
              <a:sym typeface="Arial"/>
            </a:endParaRPr>
          </a:p>
        </p:txBody>
      </p:sp>
      <p:pic>
        <p:nvPicPr>
          <p:cNvPr id="508" name="Google Shape;508;g37634400d83_0_161" title="スクリーンショット 2025-03-11 10.39.28.jpeg"/>
          <p:cNvPicPr preferRelativeResize="0"/>
          <p:nvPr/>
        </p:nvPicPr>
        <p:blipFill rotWithShape="1">
          <a:blip r:embed="rId3">
            <a:alphaModFix/>
          </a:blip>
          <a:srcRect b="0" l="0" r="0" t="0"/>
          <a:stretch/>
        </p:blipFill>
        <p:spPr>
          <a:xfrm>
            <a:off x="18405252" y="5383202"/>
            <a:ext cx="3921951" cy="2587800"/>
          </a:xfrm>
          <a:prstGeom prst="rect">
            <a:avLst/>
          </a:prstGeom>
          <a:noFill/>
          <a:ln>
            <a:noFill/>
          </a:ln>
        </p:spPr>
      </p:pic>
      <p:sp>
        <p:nvSpPr>
          <p:cNvPr id="509" name="Google Shape;509;g37634400d83_0_161"/>
          <p:cNvSpPr/>
          <p:nvPr/>
        </p:nvSpPr>
        <p:spPr>
          <a:xfrm>
            <a:off x="18440075" y="6135000"/>
            <a:ext cx="1629300" cy="595200"/>
          </a:xfrm>
          <a:prstGeom prst="rect">
            <a:avLst/>
          </a:prstGeom>
          <a:noFill/>
          <a:ln cap="flat" cmpd="sng" w="127000">
            <a:solidFill>
              <a:srgbClr val="60A5FA"/>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200"/>
              <a:buFont typeface="Arial"/>
              <a:buNone/>
            </a:pPr>
            <a:r>
              <a:t/>
            </a:r>
            <a:endParaRPr b="0" i="0" sz="3200" u="none" cap="none" strike="noStrike">
              <a:solidFill>
                <a:srgbClr val="FFFFFF"/>
              </a:solidFill>
              <a:latin typeface="Arial"/>
              <a:ea typeface="Arial"/>
              <a:cs typeface="Arial"/>
              <a:sym typeface="Arial"/>
            </a:endParaRPr>
          </a:p>
        </p:txBody>
      </p:sp>
      <p:grpSp>
        <p:nvGrpSpPr>
          <p:cNvPr id="510" name="Google Shape;510;g37634400d83_0_161"/>
          <p:cNvGrpSpPr/>
          <p:nvPr/>
        </p:nvGrpSpPr>
        <p:grpSpPr>
          <a:xfrm>
            <a:off x="14184433" y="3539125"/>
            <a:ext cx="3921951" cy="5437114"/>
            <a:chOff x="14184433" y="3539125"/>
            <a:chExt cx="3921951" cy="5437114"/>
          </a:xfrm>
        </p:grpSpPr>
        <p:pic>
          <p:nvPicPr>
            <p:cNvPr id="511" name="Google Shape;511;g37634400d83_0_161" title="スクリーンショット 2025-03-11 10.31.16.jpeg"/>
            <p:cNvPicPr preferRelativeResize="0"/>
            <p:nvPr/>
          </p:nvPicPr>
          <p:blipFill rotWithShape="1">
            <a:blip r:embed="rId4">
              <a:alphaModFix/>
            </a:blip>
            <a:srcRect b="0" l="0" r="0" t="0"/>
            <a:stretch/>
          </p:blipFill>
          <p:spPr>
            <a:xfrm>
              <a:off x="14184433" y="3539125"/>
              <a:ext cx="3921951" cy="5437114"/>
            </a:xfrm>
            <a:prstGeom prst="rect">
              <a:avLst/>
            </a:prstGeom>
            <a:noFill/>
            <a:ln>
              <a:noFill/>
            </a:ln>
          </p:spPr>
        </p:pic>
        <p:pic>
          <p:nvPicPr>
            <p:cNvPr id="512" name="Google Shape;512;g37634400d83_0_161" title="スクリーンショット 2025-03-11 10.41.54.jpeg"/>
            <p:cNvPicPr preferRelativeResize="0"/>
            <p:nvPr/>
          </p:nvPicPr>
          <p:blipFill rotWithShape="1">
            <a:blip r:embed="rId5">
              <a:alphaModFix/>
            </a:blip>
            <a:srcRect b="30082" l="0" r="84870" t="9497"/>
            <a:stretch/>
          </p:blipFill>
          <p:spPr>
            <a:xfrm>
              <a:off x="14190856" y="7222874"/>
              <a:ext cx="605849" cy="372250"/>
            </a:xfrm>
            <a:prstGeom prst="rect">
              <a:avLst/>
            </a:prstGeom>
            <a:noFill/>
            <a:ln>
              <a:noFill/>
            </a:ln>
          </p:spPr>
        </p:pic>
      </p:grpSp>
      <p:sp>
        <p:nvSpPr>
          <p:cNvPr id="513" name="Google Shape;513;g37634400d83_0_161"/>
          <p:cNvSpPr/>
          <p:nvPr/>
        </p:nvSpPr>
        <p:spPr>
          <a:xfrm>
            <a:off x="14152977" y="7723875"/>
            <a:ext cx="4004700" cy="1329300"/>
          </a:xfrm>
          <a:prstGeom prst="rect">
            <a:avLst/>
          </a:prstGeom>
          <a:noFill/>
          <a:ln cap="flat" cmpd="sng" w="127000">
            <a:solidFill>
              <a:srgbClr val="60A5FA"/>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200"/>
              <a:buFont typeface="Arial"/>
              <a:buNone/>
            </a:pPr>
            <a:r>
              <a:t/>
            </a:r>
            <a:endParaRPr b="0" i="0" sz="3200" u="none" cap="none" strike="noStrike">
              <a:solidFill>
                <a:srgbClr val="FFFFFF"/>
              </a:solidFill>
              <a:latin typeface="Arial"/>
              <a:ea typeface="Arial"/>
              <a:cs typeface="Arial"/>
              <a:sym typeface="Arial"/>
            </a:endParaRPr>
          </a:p>
        </p:txBody>
      </p:sp>
      <p:grpSp>
        <p:nvGrpSpPr>
          <p:cNvPr id="514" name="Google Shape;514;g37634400d83_0_161"/>
          <p:cNvGrpSpPr/>
          <p:nvPr/>
        </p:nvGrpSpPr>
        <p:grpSpPr>
          <a:xfrm>
            <a:off x="2334642" y="7482730"/>
            <a:ext cx="11550900" cy="595200"/>
            <a:chOff x="2428242" y="7990356"/>
            <a:chExt cx="11550900" cy="595200"/>
          </a:xfrm>
        </p:grpSpPr>
        <p:sp>
          <p:nvSpPr>
            <p:cNvPr id="515" name="Google Shape;515;g37634400d83_0_161"/>
            <p:cNvSpPr txBox="1"/>
            <p:nvPr/>
          </p:nvSpPr>
          <p:spPr>
            <a:xfrm>
              <a:off x="2428242" y="7990356"/>
              <a:ext cx="11550900" cy="595200"/>
            </a:xfrm>
            <a:prstGeom prst="rect">
              <a:avLst/>
            </a:prstGeom>
            <a:noFill/>
            <a:ln>
              <a:noFill/>
            </a:ln>
          </p:spPr>
          <p:txBody>
            <a:bodyPr anchorCtr="0" anchor="ctr" bIns="50800" lIns="50800" spcFirstLastPara="1" rIns="50800" wrap="square" tIns="50800">
              <a:spAutoFit/>
            </a:bodyPr>
            <a:lstStyle/>
            <a:p>
              <a:pPr indent="-406400" lvl="0" marL="406400" marR="0" rtl="0" algn="l">
                <a:lnSpc>
                  <a:spcPct val="100000"/>
                </a:lnSpc>
                <a:spcBef>
                  <a:spcPts val="0"/>
                </a:spcBef>
                <a:spcAft>
                  <a:spcPts val="0"/>
                </a:spcAft>
                <a:buClr>
                  <a:srgbClr val="334155"/>
                </a:buClr>
                <a:buSzPts val="3200"/>
                <a:buFont typeface="Arial"/>
                <a:buChar char="•"/>
              </a:pPr>
              <a:r>
                <a:rPr b="0" i="0" lang="en-US" sz="3200" u="none" cap="none" strike="noStrike">
                  <a:solidFill>
                    <a:srgbClr val="334155"/>
                  </a:solidFill>
                  <a:latin typeface="Arial"/>
                  <a:ea typeface="Arial"/>
                  <a:cs typeface="Arial"/>
                  <a:sym typeface="Arial"/>
                </a:rPr>
                <a:t>　 マークから絵文字の簡単なリアクションができます</a:t>
              </a:r>
              <a:endParaRPr b="0" i="0" sz="1400" u="none" cap="none" strike="noStrike">
                <a:solidFill>
                  <a:srgbClr val="000000"/>
                </a:solidFill>
                <a:latin typeface="Arial"/>
                <a:ea typeface="Arial"/>
                <a:cs typeface="Arial"/>
                <a:sym typeface="Arial"/>
              </a:endParaRPr>
            </a:p>
          </p:txBody>
        </p:sp>
        <p:pic>
          <p:nvPicPr>
            <p:cNvPr id="516" name="Google Shape;516;g37634400d83_0_161" title="スクリーンショット 2025-03-11 10.41.54.jpeg"/>
            <p:cNvPicPr preferRelativeResize="0"/>
            <p:nvPr/>
          </p:nvPicPr>
          <p:blipFill rotWithShape="1">
            <a:blip r:embed="rId5">
              <a:alphaModFix/>
            </a:blip>
            <a:srcRect b="30082" l="3470" r="84871" t="9497"/>
            <a:stretch/>
          </p:blipFill>
          <p:spPr>
            <a:xfrm>
              <a:off x="2832851" y="8101825"/>
              <a:ext cx="466823" cy="372250"/>
            </a:xfrm>
            <a:prstGeom prst="rect">
              <a:avLst/>
            </a:prstGeom>
            <a:noFill/>
            <a:ln>
              <a:noFill/>
            </a:ln>
          </p:spPr>
        </p:pic>
      </p:grpSp>
      <p:sp>
        <p:nvSpPr>
          <p:cNvPr id="517" name="Google Shape;517;g37634400d83_0_161"/>
          <p:cNvSpPr/>
          <p:nvPr/>
        </p:nvSpPr>
        <p:spPr>
          <a:xfrm>
            <a:off x="4572000" y="4010850"/>
            <a:ext cx="15240000" cy="5694300"/>
          </a:xfrm>
          <a:prstGeom prst="rect">
            <a:avLst/>
          </a:prstGeom>
          <a:solidFill>
            <a:srgbClr val="F5D227">
              <a:alpha val="40000"/>
            </a:srgbClr>
          </a:solidFill>
          <a:ln>
            <a:noFill/>
          </a:ln>
          <a:effectLst>
            <a:outerShdw blurRad="25400" rotWithShape="0" dir="5400000" dist="152400">
              <a:srgbClr val="000000">
                <a:alpha val="20000"/>
              </a:srgbClr>
            </a:outerShdw>
          </a:effectLst>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800"/>
              <a:buFont typeface="Arial"/>
              <a:buNone/>
            </a:pPr>
            <a:r>
              <a:t/>
            </a:r>
            <a:endParaRPr b="0" i="0" sz="2800" u="none" cap="none" strike="noStrike">
              <a:solidFill>
                <a:srgbClr val="FFFFFF"/>
              </a:solidFill>
              <a:latin typeface="Arial"/>
              <a:ea typeface="Arial"/>
              <a:cs typeface="Arial"/>
              <a:sym typeface="Arial"/>
            </a:endParaRPr>
          </a:p>
        </p:txBody>
      </p:sp>
      <p:sp>
        <p:nvSpPr>
          <p:cNvPr id="518" name="Google Shape;518;g37634400d83_0_161"/>
          <p:cNvSpPr txBox="1"/>
          <p:nvPr/>
        </p:nvSpPr>
        <p:spPr>
          <a:xfrm>
            <a:off x="6781075" y="5868600"/>
            <a:ext cx="11550900" cy="1978800"/>
          </a:xfrm>
          <a:prstGeom prst="rect">
            <a:avLst/>
          </a:prstGeom>
          <a:noFill/>
          <a:ln>
            <a:noFill/>
          </a:ln>
        </p:spPr>
        <p:txBody>
          <a:bodyPr anchorCtr="0" anchor="ctr" bIns="27050" lIns="27050" spcFirstLastPara="1" rIns="27050" wrap="square" tIns="27050">
            <a:spAutoFit/>
          </a:bodyPr>
          <a:lstStyle/>
          <a:p>
            <a:pPr indent="0" lvl="0" marL="0" rtl="0" algn="ctr">
              <a:lnSpc>
                <a:spcPct val="150000"/>
              </a:lnSpc>
              <a:spcBef>
                <a:spcPts val="0"/>
              </a:spcBef>
              <a:spcAft>
                <a:spcPts val="0"/>
              </a:spcAft>
              <a:buClr>
                <a:srgbClr val="C82506"/>
              </a:buClr>
              <a:buSzPts val="5000"/>
              <a:buFont typeface="Arial"/>
              <a:buNone/>
            </a:pPr>
            <a:r>
              <a:rPr lang="en-US" sz="5000">
                <a:solidFill>
                  <a:srgbClr val="C82506"/>
                </a:solidFill>
              </a:rPr>
              <a:t>「投稿リアクション」ご利用企業様向け</a:t>
            </a:r>
            <a:br>
              <a:rPr lang="en-US" sz="5000">
                <a:solidFill>
                  <a:srgbClr val="C82506"/>
                </a:solidFill>
              </a:rPr>
            </a:br>
            <a:r>
              <a:rPr lang="en-US" sz="5000">
                <a:solidFill>
                  <a:srgbClr val="C82506"/>
                </a:solidFill>
              </a:rPr>
              <a:t>利用しない場合は削除してください</a:t>
            </a:r>
            <a:endParaRPr b="0" i="0" sz="5000" u="none" cap="none" strike="noStrike">
              <a:solidFill>
                <a:srgbClr val="C82506"/>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2" name="Shape 522"/>
        <p:cNvGrpSpPr/>
        <p:nvPr/>
      </p:nvGrpSpPr>
      <p:grpSpPr>
        <a:xfrm>
          <a:off x="0" y="0"/>
          <a:ext cx="0" cy="0"/>
          <a:chOff x="0" y="0"/>
          <a:chExt cx="0" cy="0"/>
        </a:xfrm>
      </p:grpSpPr>
      <p:sp>
        <p:nvSpPr>
          <p:cNvPr id="523" name="Google Shape;523;p28"/>
          <p:cNvSpPr txBox="1"/>
          <p:nvPr>
            <p:ph idx="12" type="sldNum"/>
          </p:nvPr>
        </p:nvSpPr>
        <p:spPr>
          <a:xfrm>
            <a:off x="23536405" y="13077825"/>
            <a:ext cx="593700" cy="390600"/>
          </a:xfrm>
          <a:prstGeom prst="rect">
            <a:avLst/>
          </a:prstGeom>
          <a:noFill/>
          <a:ln>
            <a:noFill/>
          </a:ln>
        </p:spPr>
        <p:txBody>
          <a:bodyPr anchorCtr="0" anchor="t" bIns="71425" lIns="71425" spcFirstLastPara="1" rIns="71425" wrap="square" tIns="71425">
            <a:spAutoFit/>
          </a:bodyPr>
          <a:lstStyle/>
          <a:p>
            <a:pPr indent="0" lvl="0" marL="0" rtl="0" algn="r">
              <a:lnSpc>
                <a:spcPct val="100000"/>
              </a:lnSpc>
              <a:spcBef>
                <a:spcPts val="0"/>
              </a:spcBef>
              <a:spcAft>
                <a:spcPts val="0"/>
              </a:spcAft>
              <a:buClr>
                <a:srgbClr val="3E3B3A"/>
              </a:buClr>
              <a:buSzPts val="1600"/>
              <a:buFont typeface="Avenir"/>
              <a:buNone/>
            </a:pPr>
            <a:fld id="{00000000-1234-1234-1234-123412341234}" type="slidenum">
              <a:rPr lang="en-US"/>
              <a:t>‹#›</a:t>
            </a:fld>
            <a:endParaRPr/>
          </a:p>
        </p:txBody>
      </p:sp>
      <p:sp>
        <p:nvSpPr>
          <p:cNvPr id="524" name="Google Shape;524;p28"/>
          <p:cNvSpPr txBox="1"/>
          <p:nvPr>
            <p:ph type="title"/>
          </p:nvPr>
        </p:nvSpPr>
        <p:spPr>
          <a:xfrm>
            <a:off x="254000" y="0"/>
            <a:ext cx="21581700" cy="1143000"/>
          </a:xfrm>
          <a:prstGeom prst="rect">
            <a:avLst/>
          </a:prstGeom>
          <a:noFill/>
          <a:ln>
            <a:noFill/>
          </a:ln>
        </p:spPr>
        <p:txBody>
          <a:bodyPr anchorCtr="0" anchor="ctr" bIns="71425" lIns="71425" spcFirstLastPara="1" rIns="71425" wrap="square" tIns="71425">
            <a:normAutofit/>
          </a:bodyPr>
          <a:lstStyle/>
          <a:p>
            <a:pPr indent="508000" lvl="0" marL="0" marR="0" rtl="0" algn="l">
              <a:lnSpc>
                <a:spcPct val="100000"/>
              </a:lnSpc>
              <a:spcBef>
                <a:spcPts val="0"/>
              </a:spcBef>
              <a:spcAft>
                <a:spcPts val="0"/>
              </a:spcAft>
              <a:buClr>
                <a:srgbClr val="FFFFFF"/>
              </a:buClr>
              <a:buSzPts val="4200"/>
              <a:buFont typeface="Arial"/>
              <a:buNone/>
            </a:pPr>
            <a:r>
              <a:rPr lang="en-US" sz="4200"/>
              <a:t>早速使ってみよう！（チャット編）</a:t>
            </a:r>
            <a:endParaRPr/>
          </a:p>
        </p:txBody>
      </p:sp>
      <p:sp>
        <p:nvSpPr>
          <p:cNvPr id="525" name="Google Shape;525;p28"/>
          <p:cNvSpPr/>
          <p:nvPr/>
        </p:nvSpPr>
        <p:spPr>
          <a:xfrm>
            <a:off x="2692274" y="2590656"/>
            <a:ext cx="5399700" cy="1006200"/>
          </a:xfrm>
          <a:prstGeom prst="roundRect">
            <a:avLst>
              <a:gd fmla="val 19322" name="adj"/>
            </a:avLst>
          </a:prstGeom>
          <a:solidFill>
            <a:srgbClr val="70A4F3"/>
          </a:solidFill>
          <a:ln>
            <a:noFill/>
          </a:ln>
        </p:spPr>
        <p:txBody>
          <a:bodyPr anchorCtr="0" anchor="ctr" bIns="27075" lIns="27075" spcFirstLastPara="1" rIns="27075" wrap="square" tIns="27075">
            <a:noAutofit/>
          </a:bodyPr>
          <a:lstStyle/>
          <a:p>
            <a:pPr indent="0" lvl="0" marL="0" marR="0" rtl="0" algn="ctr">
              <a:lnSpc>
                <a:spcPct val="100000"/>
              </a:lnSpc>
              <a:spcBef>
                <a:spcPts val="0"/>
              </a:spcBef>
              <a:spcAft>
                <a:spcPts val="0"/>
              </a:spcAft>
              <a:buClr>
                <a:srgbClr val="FFFFFF"/>
              </a:buClr>
              <a:buSzPts val="2600"/>
              <a:buFont typeface="Arial"/>
              <a:buNone/>
            </a:pPr>
            <a:r>
              <a:t/>
            </a:r>
            <a:endParaRPr b="0" i="0" sz="2600" u="none" cap="none" strike="noStrike">
              <a:solidFill>
                <a:srgbClr val="FFFFFF"/>
              </a:solidFill>
              <a:latin typeface="Arial"/>
              <a:ea typeface="Arial"/>
              <a:cs typeface="Arial"/>
              <a:sym typeface="Arial"/>
            </a:endParaRPr>
          </a:p>
        </p:txBody>
      </p:sp>
      <p:sp>
        <p:nvSpPr>
          <p:cNvPr id="526" name="Google Shape;526;p28"/>
          <p:cNvSpPr txBox="1"/>
          <p:nvPr/>
        </p:nvSpPr>
        <p:spPr>
          <a:xfrm>
            <a:off x="3179622" y="2839793"/>
            <a:ext cx="4425000" cy="507900"/>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FFFFFF"/>
              </a:buClr>
              <a:buSzPts val="3200"/>
              <a:buFont typeface="Arial"/>
              <a:buNone/>
            </a:pPr>
            <a:r>
              <a:rPr b="0" i="0" lang="en-US" sz="3200" u="none" cap="none" strike="noStrike">
                <a:solidFill>
                  <a:srgbClr val="FFFFFF"/>
                </a:solidFill>
                <a:latin typeface="Arial"/>
                <a:ea typeface="Arial"/>
                <a:cs typeface="Arial"/>
                <a:sym typeface="Arial"/>
              </a:rPr>
              <a:t>スマートフォンアプリ</a:t>
            </a:r>
            <a:endParaRPr b="0" i="0" sz="1400" u="none" cap="none" strike="noStrike">
              <a:solidFill>
                <a:srgbClr val="000000"/>
              </a:solidFill>
              <a:latin typeface="Arial"/>
              <a:ea typeface="Arial"/>
              <a:cs typeface="Arial"/>
              <a:sym typeface="Arial"/>
            </a:endParaRPr>
          </a:p>
        </p:txBody>
      </p:sp>
      <p:sp>
        <p:nvSpPr>
          <p:cNvPr id="527" name="Google Shape;527;p28"/>
          <p:cNvSpPr/>
          <p:nvPr/>
        </p:nvSpPr>
        <p:spPr>
          <a:xfrm>
            <a:off x="10765178" y="2528381"/>
            <a:ext cx="12291600" cy="1006200"/>
          </a:xfrm>
          <a:prstGeom prst="roundRect">
            <a:avLst>
              <a:gd fmla="val 19322" name="adj"/>
            </a:avLst>
          </a:prstGeom>
          <a:solidFill>
            <a:srgbClr val="70A4F3"/>
          </a:solidFill>
          <a:ln>
            <a:noFill/>
          </a:ln>
        </p:spPr>
        <p:txBody>
          <a:bodyPr anchorCtr="0" anchor="ctr" bIns="27075" lIns="27075" spcFirstLastPara="1" rIns="27075" wrap="square" tIns="27075">
            <a:noAutofit/>
          </a:bodyPr>
          <a:lstStyle/>
          <a:p>
            <a:pPr indent="0" lvl="0" marL="0" marR="0" rtl="0" algn="ctr">
              <a:lnSpc>
                <a:spcPct val="100000"/>
              </a:lnSpc>
              <a:spcBef>
                <a:spcPts val="0"/>
              </a:spcBef>
              <a:spcAft>
                <a:spcPts val="0"/>
              </a:spcAft>
              <a:buClr>
                <a:srgbClr val="FFFFFF"/>
              </a:buClr>
              <a:buSzPts val="2600"/>
              <a:buFont typeface="Arial"/>
              <a:buNone/>
            </a:pPr>
            <a:r>
              <a:t/>
            </a:r>
            <a:endParaRPr b="0" i="0" sz="2600" u="none" cap="none" strike="noStrike">
              <a:solidFill>
                <a:srgbClr val="FFFFFF"/>
              </a:solidFill>
              <a:latin typeface="Arial"/>
              <a:ea typeface="Arial"/>
              <a:cs typeface="Arial"/>
              <a:sym typeface="Arial"/>
            </a:endParaRPr>
          </a:p>
        </p:txBody>
      </p:sp>
      <p:sp>
        <p:nvSpPr>
          <p:cNvPr id="528" name="Google Shape;528;p28"/>
          <p:cNvSpPr txBox="1"/>
          <p:nvPr/>
        </p:nvSpPr>
        <p:spPr>
          <a:xfrm>
            <a:off x="13358989" y="2839793"/>
            <a:ext cx="4425000" cy="507900"/>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FFFFFF"/>
              </a:buClr>
              <a:buSzPts val="3200"/>
              <a:buFont typeface="Arial"/>
              <a:buNone/>
            </a:pPr>
            <a:r>
              <a:rPr b="0" i="0" lang="en-US" sz="3200" u="none" cap="none" strike="noStrike">
                <a:solidFill>
                  <a:srgbClr val="FFFFFF"/>
                </a:solidFill>
                <a:latin typeface="Arial"/>
                <a:ea typeface="Arial"/>
                <a:cs typeface="Arial"/>
                <a:sym typeface="Arial"/>
              </a:rPr>
              <a:t>PC（ブラウザ）</a:t>
            </a:r>
            <a:endParaRPr b="0" i="0" sz="1400" u="none" cap="none" strike="noStrike">
              <a:solidFill>
                <a:srgbClr val="000000"/>
              </a:solidFill>
              <a:latin typeface="Arial"/>
              <a:ea typeface="Arial"/>
              <a:cs typeface="Arial"/>
              <a:sym typeface="Arial"/>
            </a:endParaRPr>
          </a:p>
        </p:txBody>
      </p:sp>
      <p:pic>
        <p:nvPicPr>
          <p:cNvPr id="529" name="Google Shape;529;p28" title="PCログイン.png"/>
          <p:cNvPicPr preferRelativeResize="0"/>
          <p:nvPr/>
        </p:nvPicPr>
        <p:blipFill rotWithShape="1">
          <a:blip r:embed="rId3">
            <a:alphaModFix/>
          </a:blip>
          <a:srcRect b="0" l="0" r="0" t="0"/>
          <a:stretch/>
        </p:blipFill>
        <p:spPr>
          <a:xfrm>
            <a:off x="10668050" y="4600400"/>
            <a:ext cx="12868351" cy="5730600"/>
          </a:xfrm>
          <a:prstGeom prst="rect">
            <a:avLst/>
          </a:prstGeom>
          <a:noFill/>
          <a:ln>
            <a:noFill/>
          </a:ln>
        </p:spPr>
      </p:pic>
      <p:grpSp>
        <p:nvGrpSpPr>
          <p:cNvPr id="530" name="Google Shape;530;p28"/>
          <p:cNvGrpSpPr/>
          <p:nvPr/>
        </p:nvGrpSpPr>
        <p:grpSpPr>
          <a:xfrm>
            <a:off x="1461413" y="4600406"/>
            <a:ext cx="7552490" cy="3523878"/>
            <a:chOff x="1451275" y="4875451"/>
            <a:chExt cx="7304149" cy="3240050"/>
          </a:xfrm>
        </p:grpSpPr>
        <p:pic>
          <p:nvPicPr>
            <p:cNvPr id="531" name="Google Shape;531;p28" title="スクリーンショット 2025-03-12 10.44.11.jpeg"/>
            <p:cNvPicPr preferRelativeResize="0"/>
            <p:nvPr/>
          </p:nvPicPr>
          <p:blipFill rotWithShape="1">
            <a:blip r:embed="rId4">
              <a:alphaModFix/>
            </a:blip>
            <a:srcRect b="0" l="0" r="0" t="0"/>
            <a:stretch/>
          </p:blipFill>
          <p:spPr>
            <a:xfrm>
              <a:off x="1451275" y="4875451"/>
              <a:ext cx="7304149" cy="3240050"/>
            </a:xfrm>
            <a:prstGeom prst="rect">
              <a:avLst/>
            </a:prstGeom>
            <a:noFill/>
            <a:ln>
              <a:noFill/>
            </a:ln>
          </p:spPr>
        </p:pic>
        <p:sp>
          <p:nvSpPr>
            <p:cNvPr id="532" name="Google Shape;532;p28"/>
            <p:cNvSpPr/>
            <p:nvPr/>
          </p:nvSpPr>
          <p:spPr>
            <a:xfrm>
              <a:off x="6980270" y="5042000"/>
              <a:ext cx="1039200" cy="760800"/>
            </a:xfrm>
            <a:prstGeom prst="roundRect">
              <a:avLst>
                <a:gd fmla="val 16667" name="adj"/>
              </a:avLst>
            </a:prstGeom>
            <a:noFill/>
            <a:ln cap="flat" cmpd="sng" w="130950">
              <a:solidFill>
                <a:srgbClr val="CC0000"/>
              </a:solidFill>
              <a:prstDash val="solid"/>
              <a:round/>
              <a:headEnd len="sm" w="sm" type="none"/>
              <a:tailEnd len="sm" w="sm" type="none"/>
            </a:ln>
          </p:spPr>
          <p:txBody>
            <a:bodyPr anchorCtr="0" anchor="ctr" bIns="78550" lIns="78550" spcFirstLastPara="1" rIns="78550" wrap="square" tIns="78550">
              <a:noAutofit/>
            </a:bodyPr>
            <a:lstStyle/>
            <a:p>
              <a:pPr indent="0" lvl="0" marL="0" marR="0" rtl="0" algn="ctr">
                <a:lnSpc>
                  <a:spcPct val="100000"/>
                </a:lnSpc>
                <a:spcBef>
                  <a:spcPts val="0"/>
                </a:spcBef>
                <a:spcAft>
                  <a:spcPts val="0"/>
                </a:spcAft>
                <a:buClr>
                  <a:srgbClr val="000000"/>
                </a:buClr>
                <a:buSzPts val="1203"/>
                <a:buFont typeface="Arial"/>
                <a:buNone/>
              </a:pPr>
              <a:r>
                <a:t/>
              </a:r>
              <a:endParaRPr b="0" i="0" sz="1203" u="none" cap="none" strike="noStrike">
                <a:solidFill>
                  <a:srgbClr val="000000"/>
                </a:solidFill>
                <a:latin typeface="Arial"/>
                <a:ea typeface="Arial"/>
                <a:cs typeface="Arial"/>
                <a:sym typeface="Arial"/>
              </a:endParaRPr>
            </a:p>
          </p:txBody>
        </p:sp>
      </p:gr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6" name="Shape 536"/>
        <p:cNvGrpSpPr/>
        <p:nvPr/>
      </p:nvGrpSpPr>
      <p:grpSpPr>
        <a:xfrm>
          <a:off x="0" y="0"/>
          <a:ext cx="0" cy="0"/>
          <a:chOff x="0" y="0"/>
          <a:chExt cx="0" cy="0"/>
        </a:xfrm>
      </p:grpSpPr>
      <p:sp>
        <p:nvSpPr>
          <p:cNvPr id="537" name="Google Shape;537;p29"/>
          <p:cNvSpPr/>
          <p:nvPr/>
        </p:nvSpPr>
        <p:spPr>
          <a:xfrm>
            <a:off x="1610196" y="2616821"/>
            <a:ext cx="21163500" cy="6658800"/>
          </a:xfrm>
          <a:prstGeom prst="roundRect">
            <a:avLst>
              <a:gd fmla="val 3075" name="adj"/>
            </a:avLst>
          </a:prstGeom>
          <a:solidFill>
            <a:srgbClr val="EFF6FF"/>
          </a:solidFill>
          <a:ln>
            <a:noFill/>
          </a:ln>
        </p:spPr>
        <p:txBody>
          <a:bodyPr anchorCtr="0" anchor="ctr" bIns="27075" lIns="27075" spcFirstLastPara="1" rIns="27075" wrap="square" tIns="27075">
            <a:noAutofit/>
          </a:bodyPr>
          <a:lstStyle/>
          <a:p>
            <a:pPr indent="0" lvl="0" marL="0" marR="0" rtl="0" algn="ctr">
              <a:lnSpc>
                <a:spcPct val="100000"/>
              </a:lnSpc>
              <a:spcBef>
                <a:spcPts val="0"/>
              </a:spcBef>
              <a:spcAft>
                <a:spcPts val="0"/>
              </a:spcAft>
              <a:buClr>
                <a:srgbClr val="FFFFFF"/>
              </a:buClr>
              <a:buSzPts val="2600"/>
              <a:buFont typeface="Arial"/>
              <a:buNone/>
            </a:pPr>
            <a:r>
              <a:t/>
            </a:r>
            <a:endParaRPr b="0" i="0" sz="2600" u="none" cap="none" strike="noStrike">
              <a:solidFill>
                <a:srgbClr val="FFFFFF"/>
              </a:solidFill>
              <a:latin typeface="Arial"/>
              <a:ea typeface="Arial"/>
              <a:cs typeface="Arial"/>
              <a:sym typeface="Arial"/>
            </a:endParaRPr>
          </a:p>
        </p:txBody>
      </p:sp>
      <p:sp>
        <p:nvSpPr>
          <p:cNvPr id="538" name="Google Shape;538;p29"/>
          <p:cNvSpPr txBox="1"/>
          <p:nvPr>
            <p:ph idx="12" type="sldNum"/>
          </p:nvPr>
        </p:nvSpPr>
        <p:spPr>
          <a:xfrm>
            <a:off x="23536405" y="13077825"/>
            <a:ext cx="593700" cy="340200"/>
          </a:xfrm>
          <a:prstGeom prst="rect">
            <a:avLst/>
          </a:prstGeom>
          <a:noFill/>
          <a:ln>
            <a:noFill/>
          </a:ln>
        </p:spPr>
        <p:txBody>
          <a:bodyPr anchorCtr="0" anchor="t" bIns="46525" lIns="46525" spcFirstLastPara="1" rIns="46525" wrap="square" tIns="46525">
            <a:spAutoFit/>
          </a:bodyPr>
          <a:lstStyle/>
          <a:p>
            <a:pPr indent="0" lvl="0" marL="0" rtl="0" algn="r">
              <a:lnSpc>
                <a:spcPct val="100000"/>
              </a:lnSpc>
              <a:spcBef>
                <a:spcPts val="0"/>
              </a:spcBef>
              <a:spcAft>
                <a:spcPts val="0"/>
              </a:spcAft>
              <a:buClr>
                <a:srgbClr val="3E3B3A"/>
              </a:buClr>
              <a:buSzPts val="1600"/>
              <a:buFont typeface="Avenir"/>
              <a:buNone/>
            </a:pPr>
            <a:fld id="{00000000-1234-1234-1234-123412341234}" type="slidenum">
              <a:rPr lang="en-US"/>
              <a:t>‹#›</a:t>
            </a:fld>
            <a:endParaRPr/>
          </a:p>
        </p:txBody>
      </p:sp>
      <p:sp>
        <p:nvSpPr>
          <p:cNvPr id="539" name="Google Shape;539;p29"/>
          <p:cNvSpPr txBox="1"/>
          <p:nvPr>
            <p:ph type="title"/>
          </p:nvPr>
        </p:nvSpPr>
        <p:spPr>
          <a:xfrm>
            <a:off x="254000" y="0"/>
            <a:ext cx="21581700" cy="1143000"/>
          </a:xfrm>
          <a:prstGeom prst="rect">
            <a:avLst/>
          </a:prstGeom>
          <a:noFill/>
          <a:ln>
            <a:noFill/>
          </a:ln>
        </p:spPr>
        <p:txBody>
          <a:bodyPr anchorCtr="0" anchor="ctr" bIns="46525" lIns="46525" spcFirstLastPara="1" rIns="46525" wrap="square" tIns="46525">
            <a:normAutofit/>
          </a:bodyPr>
          <a:lstStyle/>
          <a:p>
            <a:pPr indent="508000" lvl="0" marL="0" marR="0" rtl="0" algn="l">
              <a:lnSpc>
                <a:spcPct val="100000"/>
              </a:lnSpc>
              <a:spcBef>
                <a:spcPts val="0"/>
              </a:spcBef>
              <a:spcAft>
                <a:spcPts val="0"/>
              </a:spcAft>
              <a:buClr>
                <a:srgbClr val="FFFFFF"/>
              </a:buClr>
              <a:buSzPts val="4200"/>
              <a:buFont typeface="Arial"/>
              <a:buNone/>
            </a:pPr>
            <a:r>
              <a:rPr lang="en-US" sz="4200"/>
              <a:t>早速使ってみよう！（チャット編）</a:t>
            </a:r>
            <a:endParaRPr/>
          </a:p>
        </p:txBody>
      </p:sp>
      <p:sp>
        <p:nvSpPr>
          <p:cNvPr id="540" name="Google Shape;540;p29"/>
          <p:cNvSpPr/>
          <p:nvPr/>
        </p:nvSpPr>
        <p:spPr>
          <a:xfrm>
            <a:off x="1610196" y="9452771"/>
            <a:ext cx="21163500" cy="3128700"/>
          </a:xfrm>
          <a:prstGeom prst="roundRect">
            <a:avLst>
              <a:gd fmla="val 6544" name="adj"/>
            </a:avLst>
          </a:prstGeom>
          <a:solidFill>
            <a:srgbClr val="EFF6FF"/>
          </a:solidFill>
          <a:ln>
            <a:noFill/>
          </a:ln>
        </p:spPr>
        <p:txBody>
          <a:bodyPr anchorCtr="0" anchor="ctr" bIns="27075" lIns="27075" spcFirstLastPara="1" rIns="27075" wrap="square" tIns="27075">
            <a:noAutofit/>
          </a:bodyPr>
          <a:lstStyle/>
          <a:p>
            <a:pPr indent="0" lvl="0" marL="0" marR="0" rtl="0" algn="ctr">
              <a:lnSpc>
                <a:spcPct val="100000"/>
              </a:lnSpc>
              <a:spcBef>
                <a:spcPts val="0"/>
              </a:spcBef>
              <a:spcAft>
                <a:spcPts val="0"/>
              </a:spcAft>
              <a:buClr>
                <a:srgbClr val="FFFFFF"/>
              </a:buClr>
              <a:buSzPts val="2600"/>
              <a:buFont typeface="Arial"/>
              <a:buNone/>
            </a:pPr>
            <a:r>
              <a:t/>
            </a:r>
            <a:endParaRPr b="0" i="0" sz="2600" u="none" cap="none" strike="noStrike">
              <a:solidFill>
                <a:srgbClr val="FFFFFF"/>
              </a:solidFill>
              <a:latin typeface="Arial"/>
              <a:ea typeface="Arial"/>
              <a:cs typeface="Arial"/>
              <a:sym typeface="Arial"/>
            </a:endParaRPr>
          </a:p>
        </p:txBody>
      </p:sp>
      <p:sp>
        <p:nvSpPr>
          <p:cNvPr id="541" name="Google Shape;541;p29"/>
          <p:cNvSpPr txBox="1"/>
          <p:nvPr/>
        </p:nvSpPr>
        <p:spPr>
          <a:xfrm>
            <a:off x="1666269" y="1753737"/>
            <a:ext cx="17226900" cy="5589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334155"/>
              </a:buClr>
              <a:buSzPts val="3600"/>
              <a:buFont typeface="Arial"/>
              <a:buNone/>
            </a:pPr>
            <a:r>
              <a:rPr b="0" i="0" lang="en-US" sz="3600" u="none" cap="none" strike="noStrike">
                <a:solidFill>
                  <a:srgbClr val="334155"/>
                </a:solidFill>
                <a:latin typeface="Arial"/>
                <a:ea typeface="Arial"/>
                <a:cs typeface="Arial"/>
                <a:sym typeface="Arial"/>
              </a:rPr>
              <a:t>従業員様ご自身で、通知の有無や表示内容を設定することもできます。</a:t>
            </a:r>
            <a:endParaRPr b="0" i="0" sz="1400" u="none" cap="none" strike="noStrike">
              <a:solidFill>
                <a:srgbClr val="000000"/>
              </a:solidFill>
              <a:latin typeface="Arial"/>
              <a:ea typeface="Arial"/>
              <a:cs typeface="Arial"/>
              <a:sym typeface="Arial"/>
            </a:endParaRPr>
          </a:p>
        </p:txBody>
      </p:sp>
      <p:sp>
        <p:nvSpPr>
          <p:cNvPr id="542" name="Google Shape;542;p29"/>
          <p:cNvSpPr txBox="1"/>
          <p:nvPr/>
        </p:nvSpPr>
        <p:spPr>
          <a:xfrm>
            <a:off x="2592397" y="10892769"/>
            <a:ext cx="15223200" cy="993000"/>
          </a:xfrm>
          <a:prstGeom prst="rect">
            <a:avLst/>
          </a:prstGeom>
          <a:noFill/>
          <a:ln>
            <a:noFill/>
          </a:ln>
        </p:spPr>
        <p:txBody>
          <a:bodyPr anchorCtr="0" anchor="ctr" bIns="50800" lIns="50800" spcFirstLastPara="1" rIns="50800" wrap="square" tIns="50800">
            <a:spAutoFit/>
          </a:bodyPr>
          <a:lstStyle/>
          <a:p>
            <a:pPr indent="-343957" lvl="0" marL="343957" marR="0" rtl="0" algn="l">
              <a:lnSpc>
                <a:spcPct val="120000"/>
              </a:lnSpc>
              <a:spcBef>
                <a:spcPts val="0"/>
              </a:spcBef>
              <a:spcAft>
                <a:spcPts val="0"/>
              </a:spcAft>
              <a:buClr>
                <a:srgbClr val="424342"/>
              </a:buClr>
              <a:buSzPts val="3250"/>
              <a:buFont typeface="Arial"/>
              <a:buChar char="•"/>
            </a:pPr>
            <a:r>
              <a:rPr b="0" i="0" lang="en-US" sz="2600" u="none" cap="none" strike="noStrike">
                <a:solidFill>
                  <a:srgbClr val="424342"/>
                </a:solidFill>
                <a:latin typeface="Arial"/>
                <a:ea typeface="Arial"/>
                <a:cs typeface="Arial"/>
                <a:sym typeface="Arial"/>
              </a:rPr>
              <a:t>アプリ・PCそれぞれで、通知にチャット内容を表示するか設定できます。</a:t>
            </a:r>
            <a:endParaRPr b="0" i="0" sz="1400" u="none" cap="none" strike="noStrike">
              <a:solidFill>
                <a:srgbClr val="000000"/>
              </a:solidFill>
              <a:latin typeface="Arial"/>
              <a:ea typeface="Arial"/>
              <a:cs typeface="Arial"/>
              <a:sym typeface="Arial"/>
            </a:endParaRPr>
          </a:p>
          <a:p>
            <a:pPr indent="-343957" lvl="0" marL="343957" marR="0" rtl="0" algn="l">
              <a:lnSpc>
                <a:spcPct val="120000"/>
              </a:lnSpc>
              <a:spcBef>
                <a:spcPts val="0"/>
              </a:spcBef>
              <a:spcAft>
                <a:spcPts val="0"/>
              </a:spcAft>
              <a:buClr>
                <a:srgbClr val="424342"/>
              </a:buClr>
              <a:buSzPts val="3250"/>
              <a:buFont typeface="Arial"/>
              <a:buChar char="•"/>
            </a:pPr>
            <a:r>
              <a:rPr b="0" i="0" lang="en-US" sz="2600" u="none" cap="none" strike="noStrike">
                <a:solidFill>
                  <a:srgbClr val="424342"/>
                </a:solidFill>
                <a:latin typeface="Arial"/>
                <a:ea typeface="Arial"/>
                <a:cs typeface="Arial"/>
                <a:sym typeface="Arial"/>
              </a:rPr>
              <a:t>PCのチャット通知はオフにできます。</a:t>
            </a:r>
            <a:endParaRPr b="0" i="0" sz="1400" u="none" cap="none" strike="noStrike">
              <a:solidFill>
                <a:srgbClr val="000000"/>
              </a:solidFill>
              <a:latin typeface="Arial"/>
              <a:ea typeface="Arial"/>
              <a:cs typeface="Arial"/>
              <a:sym typeface="Arial"/>
            </a:endParaRPr>
          </a:p>
        </p:txBody>
      </p:sp>
      <p:sp>
        <p:nvSpPr>
          <p:cNvPr id="543" name="Google Shape;543;p29"/>
          <p:cNvSpPr txBox="1"/>
          <p:nvPr/>
        </p:nvSpPr>
        <p:spPr>
          <a:xfrm>
            <a:off x="2159292" y="10159043"/>
            <a:ext cx="3365400" cy="507900"/>
          </a:xfrm>
          <a:prstGeom prst="rect">
            <a:avLst/>
          </a:prstGeom>
          <a:noFill/>
          <a:ln>
            <a:noFill/>
          </a:ln>
        </p:spPr>
        <p:txBody>
          <a:bodyPr anchorCtr="0" anchor="ctr" bIns="50800" lIns="50800" spcFirstLastPara="1" rIns="50800" wrap="square" tIns="50800">
            <a:spAutoFit/>
          </a:bodyPr>
          <a:lstStyle/>
          <a:p>
            <a:pPr indent="-406400" lvl="0" marL="406400" marR="0" rtl="0" algn="l">
              <a:lnSpc>
                <a:spcPct val="100000"/>
              </a:lnSpc>
              <a:spcBef>
                <a:spcPts val="0"/>
              </a:spcBef>
              <a:spcAft>
                <a:spcPts val="0"/>
              </a:spcAft>
              <a:buClr>
                <a:srgbClr val="334155"/>
              </a:buClr>
              <a:buSzPts val="3200"/>
              <a:buFont typeface="Arial"/>
              <a:buChar char="•"/>
            </a:pPr>
            <a:r>
              <a:rPr b="0" i="0" lang="en-US" sz="3200" u="none" cap="none" strike="noStrike">
                <a:solidFill>
                  <a:srgbClr val="334155"/>
                </a:solidFill>
                <a:latin typeface="Arial"/>
                <a:ea typeface="Arial"/>
                <a:cs typeface="Arial"/>
                <a:sym typeface="Arial"/>
              </a:rPr>
              <a:t>表示内容の設定</a:t>
            </a:r>
            <a:endParaRPr b="0" i="0" sz="1400" u="none" cap="none" strike="noStrike">
              <a:solidFill>
                <a:srgbClr val="000000"/>
              </a:solidFill>
              <a:latin typeface="Arial"/>
              <a:ea typeface="Arial"/>
              <a:cs typeface="Arial"/>
              <a:sym typeface="Arial"/>
            </a:endParaRPr>
          </a:p>
        </p:txBody>
      </p:sp>
      <p:pic>
        <p:nvPicPr>
          <p:cNvPr descr="Google Shape;3665;p162" id="544" name="Google Shape;544;p29"/>
          <p:cNvPicPr preferRelativeResize="0"/>
          <p:nvPr/>
        </p:nvPicPr>
        <p:blipFill rotWithShape="1">
          <a:blip r:embed="rId3">
            <a:alphaModFix/>
          </a:blip>
          <a:srcRect b="52394" l="0" r="0" t="10715"/>
          <a:stretch/>
        </p:blipFill>
        <p:spPr>
          <a:xfrm>
            <a:off x="14523415" y="9873269"/>
            <a:ext cx="3478918" cy="2282591"/>
          </a:xfrm>
          <a:prstGeom prst="rect">
            <a:avLst/>
          </a:prstGeom>
          <a:noFill/>
          <a:ln cap="flat" cmpd="sng" w="25400">
            <a:solidFill>
              <a:srgbClr val="D9D9D9"/>
            </a:solidFill>
            <a:prstDash val="solid"/>
            <a:round/>
            <a:headEnd len="sm" w="sm" type="none"/>
            <a:tailEnd len="sm" w="sm" type="none"/>
          </a:ln>
        </p:spPr>
      </p:pic>
      <p:pic>
        <p:nvPicPr>
          <p:cNvPr descr="Google Shape;3667;p162" id="545" name="Google Shape;545;p29"/>
          <p:cNvPicPr preferRelativeResize="0"/>
          <p:nvPr/>
        </p:nvPicPr>
        <p:blipFill rotWithShape="1">
          <a:blip r:embed="rId3">
            <a:alphaModFix/>
          </a:blip>
          <a:srcRect b="12736" l="0" r="0" t="50372"/>
          <a:stretch/>
        </p:blipFill>
        <p:spPr>
          <a:xfrm>
            <a:off x="18368192" y="9872436"/>
            <a:ext cx="3478948" cy="2282614"/>
          </a:xfrm>
          <a:prstGeom prst="rect">
            <a:avLst/>
          </a:prstGeom>
          <a:noFill/>
          <a:ln cap="flat" cmpd="sng" w="25400">
            <a:solidFill>
              <a:srgbClr val="D9D9D9"/>
            </a:solidFill>
            <a:prstDash val="solid"/>
            <a:round/>
            <a:headEnd len="sm" w="sm" type="none"/>
            <a:tailEnd len="sm" w="sm" type="none"/>
          </a:ln>
        </p:spPr>
      </p:pic>
      <p:sp>
        <p:nvSpPr>
          <p:cNvPr id="546" name="Google Shape;546;p29"/>
          <p:cNvSpPr/>
          <p:nvPr/>
        </p:nvSpPr>
        <p:spPr>
          <a:xfrm>
            <a:off x="14460304" y="11488069"/>
            <a:ext cx="3605100" cy="713400"/>
          </a:xfrm>
          <a:prstGeom prst="rect">
            <a:avLst/>
          </a:prstGeom>
          <a:noFill/>
          <a:ln cap="flat" cmpd="sng" w="127000">
            <a:solidFill>
              <a:srgbClr val="60A5FA"/>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200"/>
              <a:buFont typeface="Arial"/>
              <a:buNone/>
            </a:pPr>
            <a:r>
              <a:t/>
            </a:r>
            <a:endParaRPr b="0" i="0" sz="3200" u="none" cap="none" strike="noStrike">
              <a:solidFill>
                <a:srgbClr val="FFFFFF"/>
              </a:solidFill>
              <a:latin typeface="Arial"/>
              <a:ea typeface="Arial"/>
              <a:cs typeface="Arial"/>
              <a:sym typeface="Arial"/>
            </a:endParaRPr>
          </a:p>
        </p:txBody>
      </p:sp>
      <p:sp>
        <p:nvSpPr>
          <p:cNvPr id="547" name="Google Shape;547;p29"/>
          <p:cNvSpPr/>
          <p:nvPr/>
        </p:nvSpPr>
        <p:spPr>
          <a:xfrm>
            <a:off x="18305017" y="10899068"/>
            <a:ext cx="3605100" cy="1302600"/>
          </a:xfrm>
          <a:prstGeom prst="rect">
            <a:avLst/>
          </a:prstGeom>
          <a:noFill/>
          <a:ln cap="flat" cmpd="sng" w="127000">
            <a:solidFill>
              <a:srgbClr val="60A5FA"/>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200"/>
              <a:buFont typeface="Arial"/>
              <a:buNone/>
            </a:pPr>
            <a:r>
              <a:t/>
            </a:r>
            <a:endParaRPr b="0" i="0" sz="3200" u="none" cap="none" strike="noStrike">
              <a:solidFill>
                <a:srgbClr val="FFFFFF"/>
              </a:solidFill>
              <a:latin typeface="Arial"/>
              <a:ea typeface="Arial"/>
              <a:cs typeface="Arial"/>
              <a:sym typeface="Arial"/>
            </a:endParaRPr>
          </a:p>
        </p:txBody>
      </p:sp>
      <p:grpSp>
        <p:nvGrpSpPr>
          <p:cNvPr id="548" name="Google Shape;548;p29"/>
          <p:cNvGrpSpPr/>
          <p:nvPr/>
        </p:nvGrpSpPr>
        <p:grpSpPr>
          <a:xfrm>
            <a:off x="7172384" y="3293965"/>
            <a:ext cx="14795446" cy="5683191"/>
            <a:chOff x="0" y="0"/>
            <a:chExt cx="14795446" cy="5683191"/>
          </a:xfrm>
        </p:grpSpPr>
        <p:pic>
          <p:nvPicPr>
            <p:cNvPr descr="Google Shape;3645;p162" id="549" name="Google Shape;549;p29"/>
            <p:cNvPicPr preferRelativeResize="0"/>
            <p:nvPr/>
          </p:nvPicPr>
          <p:blipFill rotWithShape="1">
            <a:blip r:embed="rId4">
              <a:alphaModFix/>
            </a:blip>
            <a:srcRect b="12005" l="0" r="0" t="3033"/>
            <a:stretch/>
          </p:blipFill>
          <p:spPr>
            <a:xfrm>
              <a:off x="10315970" y="1273252"/>
              <a:ext cx="4414763" cy="3715645"/>
            </a:xfrm>
            <a:prstGeom prst="rect">
              <a:avLst/>
            </a:prstGeom>
            <a:noFill/>
            <a:ln cap="flat" cmpd="sng" w="25400">
              <a:solidFill>
                <a:srgbClr val="D9D9D9"/>
              </a:solidFill>
              <a:prstDash val="solid"/>
              <a:round/>
              <a:headEnd len="sm" w="sm" type="none"/>
              <a:tailEnd len="sm" w="sm" type="none"/>
            </a:ln>
          </p:spPr>
        </p:pic>
        <p:sp>
          <p:nvSpPr>
            <p:cNvPr id="550" name="Google Shape;550;p29"/>
            <p:cNvSpPr txBox="1"/>
            <p:nvPr/>
          </p:nvSpPr>
          <p:spPr>
            <a:xfrm>
              <a:off x="4215895" y="2249059"/>
              <a:ext cx="1189200" cy="3354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334155"/>
                </a:buClr>
                <a:buSzPts val="2200"/>
                <a:buFont typeface="Arial"/>
                <a:buNone/>
              </a:pPr>
              <a:r>
                <a:rPr b="0" i="0" lang="en-US" sz="2200" u="none" cap="none" strike="noStrike">
                  <a:solidFill>
                    <a:srgbClr val="334155"/>
                  </a:solidFill>
                  <a:latin typeface="Arial"/>
                  <a:ea typeface="Arial"/>
                  <a:cs typeface="Arial"/>
                  <a:sym typeface="Arial"/>
                </a:rPr>
                <a:t>スワイプ</a:t>
              </a:r>
              <a:endParaRPr b="0" i="0" sz="1400" u="none" cap="none" strike="noStrike">
                <a:solidFill>
                  <a:srgbClr val="000000"/>
                </a:solidFill>
                <a:latin typeface="Arial"/>
                <a:ea typeface="Arial"/>
                <a:cs typeface="Arial"/>
                <a:sym typeface="Arial"/>
              </a:endParaRPr>
            </a:p>
          </p:txBody>
        </p:sp>
        <p:grpSp>
          <p:nvGrpSpPr>
            <p:cNvPr id="551" name="Google Shape;551;p29"/>
            <p:cNvGrpSpPr/>
            <p:nvPr/>
          </p:nvGrpSpPr>
          <p:grpSpPr>
            <a:xfrm>
              <a:off x="0" y="1284345"/>
              <a:ext cx="4064700" cy="4398846"/>
              <a:chOff x="0" y="0"/>
              <a:chExt cx="4064700" cy="4398846"/>
            </a:xfrm>
          </p:grpSpPr>
          <p:pic>
            <p:nvPicPr>
              <p:cNvPr descr="Google Shape;3648;p162" id="552" name="Google Shape;552;p29"/>
              <p:cNvPicPr preferRelativeResize="0"/>
              <p:nvPr/>
            </p:nvPicPr>
            <p:blipFill rotWithShape="1">
              <a:blip r:embed="rId5">
                <a:alphaModFix/>
              </a:blip>
              <a:srcRect b="50248" l="0" r="0" t="4829"/>
              <a:stretch/>
            </p:blipFill>
            <p:spPr>
              <a:xfrm>
                <a:off x="119399" y="15"/>
                <a:ext cx="3879146" cy="3772761"/>
              </a:xfrm>
              <a:prstGeom prst="rect">
                <a:avLst/>
              </a:prstGeom>
              <a:noFill/>
              <a:ln>
                <a:noFill/>
              </a:ln>
            </p:spPr>
          </p:pic>
          <p:pic>
            <p:nvPicPr>
              <p:cNvPr descr="Google Shape;3649;p162" id="553" name="Google Shape;553;p29"/>
              <p:cNvPicPr preferRelativeResize="0"/>
              <p:nvPr/>
            </p:nvPicPr>
            <p:blipFill rotWithShape="1">
              <a:blip r:embed="rId6">
                <a:alphaModFix/>
              </a:blip>
              <a:srcRect b="59741" l="0" r="0" t="0"/>
              <a:stretch/>
            </p:blipFill>
            <p:spPr>
              <a:xfrm>
                <a:off x="119385" y="940220"/>
                <a:ext cx="3879166" cy="2781726"/>
              </a:xfrm>
              <a:prstGeom prst="rect">
                <a:avLst/>
              </a:prstGeom>
              <a:noFill/>
              <a:ln>
                <a:noFill/>
              </a:ln>
            </p:spPr>
          </p:pic>
          <p:sp>
            <p:nvSpPr>
              <p:cNvPr id="554" name="Google Shape;554;p29"/>
              <p:cNvSpPr/>
              <p:nvPr/>
            </p:nvSpPr>
            <p:spPr>
              <a:xfrm>
                <a:off x="119310" y="0"/>
                <a:ext cx="3879300" cy="3700200"/>
              </a:xfrm>
              <a:prstGeom prst="rect">
                <a:avLst/>
              </a:prstGeom>
              <a:noFill/>
              <a:ln cap="flat" cmpd="sng" w="25400">
                <a:solidFill>
                  <a:srgbClr val="D9D9D9"/>
                </a:solidFill>
                <a:prstDash val="solid"/>
                <a:round/>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555" name="Google Shape;555;p29"/>
              <p:cNvSpPr/>
              <p:nvPr/>
            </p:nvSpPr>
            <p:spPr>
              <a:xfrm>
                <a:off x="0" y="2907296"/>
                <a:ext cx="4064700" cy="886200"/>
              </a:xfrm>
              <a:prstGeom prst="rect">
                <a:avLst/>
              </a:prstGeom>
              <a:noFill/>
              <a:ln cap="flat" cmpd="sng" w="127000">
                <a:solidFill>
                  <a:srgbClr val="60A5FA"/>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200"/>
                  <a:buFont typeface="Arial"/>
                  <a:buNone/>
                </a:pPr>
                <a:r>
                  <a:t/>
                </a:r>
                <a:endParaRPr b="0" i="0" sz="3200" u="none" cap="none" strike="noStrike">
                  <a:solidFill>
                    <a:srgbClr val="FFFFFF"/>
                  </a:solidFill>
                  <a:latin typeface="Arial"/>
                  <a:ea typeface="Arial"/>
                  <a:cs typeface="Arial"/>
                  <a:sym typeface="Arial"/>
                </a:endParaRPr>
              </a:p>
            </p:txBody>
          </p:sp>
          <p:grpSp>
            <p:nvGrpSpPr>
              <p:cNvPr id="556" name="Google Shape;556;p29"/>
              <p:cNvGrpSpPr/>
              <p:nvPr/>
            </p:nvGrpSpPr>
            <p:grpSpPr>
              <a:xfrm>
                <a:off x="1798485" y="3115141"/>
                <a:ext cx="1671300" cy="1283705"/>
                <a:chOff x="0" y="-1"/>
                <a:chExt cx="1671300" cy="1283705"/>
              </a:xfrm>
            </p:grpSpPr>
            <p:cxnSp>
              <p:nvCxnSpPr>
                <p:cNvPr id="557" name="Google Shape;557;p29"/>
                <p:cNvCxnSpPr/>
                <p:nvPr/>
              </p:nvCxnSpPr>
              <p:spPr>
                <a:xfrm>
                  <a:off x="52209" y="149340"/>
                  <a:ext cx="424800" cy="0"/>
                </a:xfrm>
                <a:prstGeom prst="straightConnector1">
                  <a:avLst/>
                </a:prstGeom>
                <a:noFill/>
                <a:ln cap="flat" cmpd="sng" w="25400">
                  <a:solidFill>
                    <a:srgbClr val="49B2E0"/>
                  </a:solidFill>
                  <a:prstDash val="solid"/>
                  <a:round/>
                  <a:headEnd len="sm" w="sm" type="none"/>
                  <a:tailEnd len="sm" w="sm" type="none"/>
                </a:ln>
              </p:spPr>
            </p:cxnSp>
            <p:cxnSp>
              <p:nvCxnSpPr>
                <p:cNvPr id="558" name="Google Shape;558;p29"/>
                <p:cNvCxnSpPr/>
                <p:nvPr/>
              </p:nvCxnSpPr>
              <p:spPr>
                <a:xfrm>
                  <a:off x="0" y="149355"/>
                  <a:ext cx="1671300" cy="0"/>
                </a:xfrm>
                <a:prstGeom prst="straightConnector1">
                  <a:avLst/>
                </a:prstGeom>
                <a:noFill/>
                <a:ln cap="flat" cmpd="sng" w="88900">
                  <a:solidFill>
                    <a:srgbClr val="93C5FD"/>
                  </a:solidFill>
                  <a:prstDash val="solid"/>
                  <a:round/>
                  <a:headEnd len="sm" w="sm" type="none"/>
                  <a:tailEnd len="med" w="med" type="triangle"/>
                </a:ln>
              </p:spPr>
            </p:cxnSp>
            <p:sp>
              <p:nvSpPr>
                <p:cNvPr id="559" name="Google Shape;559;p29"/>
                <p:cNvSpPr/>
                <p:nvPr/>
              </p:nvSpPr>
              <p:spPr>
                <a:xfrm>
                  <a:off x="9949" y="-1"/>
                  <a:ext cx="874385" cy="1283705"/>
                </a:xfrm>
                <a:custGeom>
                  <a:rect b="b" l="l" r="r" t="t"/>
                  <a:pathLst>
                    <a:path extrusionOk="0" h="21271" w="21294">
                      <a:moveTo>
                        <a:pt x="8650" y="3636"/>
                      </a:moveTo>
                      <a:cubicBezTo>
                        <a:pt x="7799" y="3714"/>
                        <a:pt x="7459" y="4358"/>
                        <a:pt x="7320" y="4971"/>
                      </a:cubicBezTo>
                      <a:cubicBezTo>
                        <a:pt x="7086" y="6003"/>
                        <a:pt x="6981" y="7047"/>
                        <a:pt x="7004" y="8091"/>
                      </a:cubicBezTo>
                      <a:cubicBezTo>
                        <a:pt x="7004" y="8091"/>
                        <a:pt x="6887" y="8107"/>
                        <a:pt x="6757" y="8124"/>
                      </a:cubicBezTo>
                      <a:cubicBezTo>
                        <a:pt x="6626" y="8140"/>
                        <a:pt x="6482" y="8157"/>
                        <a:pt x="6428" y="8157"/>
                      </a:cubicBezTo>
                      <a:cubicBezTo>
                        <a:pt x="6490" y="7482"/>
                        <a:pt x="6536" y="6807"/>
                        <a:pt x="6564" y="6131"/>
                      </a:cubicBezTo>
                      <a:cubicBezTo>
                        <a:pt x="6605" y="5173"/>
                        <a:pt x="6112" y="4196"/>
                        <a:pt x="4932" y="4251"/>
                      </a:cubicBezTo>
                      <a:cubicBezTo>
                        <a:pt x="4291" y="4281"/>
                        <a:pt x="3854" y="4668"/>
                        <a:pt x="3662" y="5098"/>
                      </a:cubicBezTo>
                      <a:cubicBezTo>
                        <a:pt x="3379" y="5730"/>
                        <a:pt x="3549" y="6403"/>
                        <a:pt x="3568" y="7058"/>
                      </a:cubicBezTo>
                      <a:cubicBezTo>
                        <a:pt x="3577" y="7356"/>
                        <a:pt x="3554" y="7654"/>
                        <a:pt x="3525" y="7951"/>
                      </a:cubicBezTo>
                      <a:cubicBezTo>
                        <a:pt x="3497" y="8244"/>
                        <a:pt x="3462" y="8537"/>
                        <a:pt x="3421" y="8830"/>
                      </a:cubicBezTo>
                      <a:lnTo>
                        <a:pt x="3331" y="8725"/>
                      </a:lnTo>
                      <a:cubicBezTo>
                        <a:pt x="3332" y="8522"/>
                        <a:pt x="3316" y="8320"/>
                        <a:pt x="3283" y="8118"/>
                      </a:cubicBezTo>
                      <a:cubicBezTo>
                        <a:pt x="3248" y="7902"/>
                        <a:pt x="3194" y="7687"/>
                        <a:pt x="3119" y="7475"/>
                      </a:cubicBezTo>
                      <a:cubicBezTo>
                        <a:pt x="3047" y="7270"/>
                        <a:pt x="2957" y="7068"/>
                        <a:pt x="2873" y="6865"/>
                      </a:cubicBezTo>
                      <a:cubicBezTo>
                        <a:pt x="2746" y="6556"/>
                        <a:pt x="2629" y="6235"/>
                        <a:pt x="2329" y="5986"/>
                      </a:cubicBezTo>
                      <a:cubicBezTo>
                        <a:pt x="1864" y="5601"/>
                        <a:pt x="1063" y="5479"/>
                        <a:pt x="510" y="5775"/>
                      </a:cubicBezTo>
                      <a:cubicBezTo>
                        <a:pt x="320" y="5878"/>
                        <a:pt x="193" y="6023"/>
                        <a:pt x="114" y="6179"/>
                      </a:cubicBezTo>
                      <a:cubicBezTo>
                        <a:pt x="-65" y="6534"/>
                        <a:pt x="2" y="6915"/>
                        <a:pt x="79" y="7285"/>
                      </a:cubicBezTo>
                      <a:cubicBezTo>
                        <a:pt x="199" y="7862"/>
                        <a:pt x="337" y="8432"/>
                        <a:pt x="424" y="9001"/>
                      </a:cubicBezTo>
                      <a:cubicBezTo>
                        <a:pt x="502" y="9520"/>
                        <a:pt x="538" y="10041"/>
                        <a:pt x="533" y="10562"/>
                      </a:cubicBezTo>
                      <a:cubicBezTo>
                        <a:pt x="155" y="15462"/>
                        <a:pt x="1977" y="16644"/>
                        <a:pt x="2373" y="18600"/>
                      </a:cubicBezTo>
                      <a:cubicBezTo>
                        <a:pt x="2602" y="19732"/>
                        <a:pt x="2499" y="21264"/>
                        <a:pt x="2499" y="21271"/>
                      </a:cubicBezTo>
                      <a:lnTo>
                        <a:pt x="12848" y="21271"/>
                      </a:lnTo>
                      <a:cubicBezTo>
                        <a:pt x="12848" y="17902"/>
                        <a:pt x="17171" y="15954"/>
                        <a:pt x="18167" y="14433"/>
                      </a:cubicBezTo>
                      <a:cubicBezTo>
                        <a:pt x="18202" y="14379"/>
                        <a:pt x="19733" y="11909"/>
                        <a:pt x="20362" y="10893"/>
                      </a:cubicBezTo>
                      <a:cubicBezTo>
                        <a:pt x="20534" y="10616"/>
                        <a:pt x="20630" y="10321"/>
                        <a:pt x="20646" y="10021"/>
                      </a:cubicBezTo>
                      <a:cubicBezTo>
                        <a:pt x="20675" y="9444"/>
                        <a:pt x="20755" y="8477"/>
                        <a:pt x="20947" y="8213"/>
                      </a:cubicBezTo>
                      <a:cubicBezTo>
                        <a:pt x="21535" y="7403"/>
                        <a:pt x="21485" y="6791"/>
                        <a:pt x="19943" y="7069"/>
                      </a:cubicBezTo>
                      <a:cubicBezTo>
                        <a:pt x="18101" y="7402"/>
                        <a:pt x="17345" y="9648"/>
                        <a:pt x="17345" y="9648"/>
                      </a:cubicBezTo>
                      <a:lnTo>
                        <a:pt x="15837" y="11431"/>
                      </a:lnTo>
                      <a:lnTo>
                        <a:pt x="15008" y="11625"/>
                      </a:lnTo>
                      <a:lnTo>
                        <a:pt x="14181" y="8618"/>
                      </a:lnTo>
                      <a:cubicBezTo>
                        <a:pt x="14431" y="8574"/>
                        <a:pt x="14793" y="1980"/>
                        <a:pt x="14712" y="872"/>
                      </a:cubicBezTo>
                      <a:cubicBezTo>
                        <a:pt x="14633" y="-213"/>
                        <a:pt x="12560" y="-329"/>
                        <a:pt x="12166" y="771"/>
                      </a:cubicBezTo>
                      <a:cubicBezTo>
                        <a:pt x="11922" y="1453"/>
                        <a:pt x="10686" y="6991"/>
                        <a:pt x="10711" y="8001"/>
                      </a:cubicBezTo>
                      <a:lnTo>
                        <a:pt x="10127" y="7977"/>
                      </a:lnTo>
                      <a:cubicBezTo>
                        <a:pt x="10322" y="7117"/>
                        <a:pt x="10412" y="6247"/>
                        <a:pt x="10395" y="5377"/>
                      </a:cubicBezTo>
                      <a:cubicBezTo>
                        <a:pt x="10377" y="4448"/>
                        <a:pt x="9783" y="3534"/>
                        <a:pt x="8650" y="3636"/>
                      </a:cubicBezTo>
                      <a:close/>
                    </a:path>
                  </a:pathLst>
                </a:custGeom>
                <a:solidFill>
                  <a:srgbClr val="FFF2CC"/>
                </a:solidFill>
                <a:ln cap="flat" cmpd="sng" w="25400">
                  <a:solidFill>
                    <a:srgbClr val="666666"/>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grpSp>
          <p:nvGrpSpPr>
            <p:cNvPr id="560" name="Google Shape;560;p29"/>
            <p:cNvGrpSpPr/>
            <p:nvPr/>
          </p:nvGrpSpPr>
          <p:grpSpPr>
            <a:xfrm>
              <a:off x="5581733" y="1249813"/>
              <a:ext cx="3950357" cy="3767860"/>
              <a:chOff x="0" y="0"/>
              <a:chExt cx="3950357" cy="3767860"/>
            </a:xfrm>
          </p:grpSpPr>
          <p:pic>
            <p:nvPicPr>
              <p:cNvPr descr="Google Shape;3656;p162" id="561" name="Google Shape;561;p29"/>
              <p:cNvPicPr preferRelativeResize="0"/>
              <p:nvPr/>
            </p:nvPicPr>
            <p:blipFill rotWithShape="1">
              <a:blip r:embed="rId7">
                <a:alphaModFix/>
              </a:blip>
              <a:srcRect b="50720" l="0" r="0" t="5219"/>
              <a:stretch/>
            </p:blipFill>
            <p:spPr>
              <a:xfrm>
                <a:off x="35385" y="0"/>
                <a:ext cx="3914972" cy="3734498"/>
              </a:xfrm>
              <a:prstGeom prst="rect">
                <a:avLst/>
              </a:prstGeom>
              <a:noFill/>
              <a:ln>
                <a:noFill/>
              </a:ln>
            </p:spPr>
          </p:pic>
          <p:pic>
            <p:nvPicPr>
              <p:cNvPr descr="Google Shape;3657;p162" id="562" name="Google Shape;562;p29"/>
              <p:cNvPicPr preferRelativeResize="0"/>
              <p:nvPr/>
            </p:nvPicPr>
            <p:blipFill rotWithShape="1">
              <a:blip r:embed="rId6">
                <a:alphaModFix/>
              </a:blip>
              <a:srcRect b="70305" l="0" r="0" t="0"/>
              <a:stretch/>
            </p:blipFill>
            <p:spPr>
              <a:xfrm>
                <a:off x="0" y="986062"/>
                <a:ext cx="3914971" cy="2070863"/>
              </a:xfrm>
              <a:prstGeom prst="rect">
                <a:avLst/>
              </a:prstGeom>
              <a:noFill/>
              <a:ln>
                <a:noFill/>
              </a:ln>
            </p:spPr>
          </p:pic>
          <p:pic>
            <p:nvPicPr>
              <p:cNvPr descr="Google Shape;3658;p162" id="563" name="Google Shape;563;p29"/>
              <p:cNvPicPr preferRelativeResize="0"/>
              <p:nvPr/>
            </p:nvPicPr>
            <p:blipFill rotWithShape="1">
              <a:blip r:embed="rId6">
                <a:alphaModFix/>
              </a:blip>
              <a:srcRect b="59741" l="0" r="37807" t="29849"/>
              <a:stretch/>
            </p:blipFill>
            <p:spPr>
              <a:xfrm>
                <a:off x="1573650" y="3037270"/>
                <a:ext cx="2357399" cy="702566"/>
              </a:xfrm>
              <a:prstGeom prst="rect">
                <a:avLst/>
              </a:prstGeom>
              <a:noFill/>
              <a:ln>
                <a:noFill/>
              </a:ln>
            </p:spPr>
          </p:pic>
          <p:sp>
            <p:nvSpPr>
              <p:cNvPr id="564" name="Google Shape;564;p29"/>
              <p:cNvSpPr/>
              <p:nvPr/>
            </p:nvSpPr>
            <p:spPr>
              <a:xfrm>
                <a:off x="17664" y="27955"/>
                <a:ext cx="3915000" cy="3734400"/>
              </a:xfrm>
              <a:prstGeom prst="rect">
                <a:avLst/>
              </a:prstGeom>
              <a:noFill/>
              <a:ln cap="flat" cmpd="sng" w="25400">
                <a:solidFill>
                  <a:srgbClr val="D9D9D9"/>
                </a:solidFill>
                <a:prstDash val="solid"/>
                <a:round/>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565" name="Google Shape;565;p29"/>
              <p:cNvSpPr/>
              <p:nvPr/>
            </p:nvSpPr>
            <p:spPr>
              <a:xfrm>
                <a:off x="779269" y="2967160"/>
                <a:ext cx="850500" cy="800700"/>
              </a:xfrm>
              <a:prstGeom prst="rect">
                <a:avLst/>
              </a:prstGeom>
              <a:noFill/>
              <a:ln cap="flat" cmpd="sng" w="127000">
                <a:solidFill>
                  <a:srgbClr val="60A5FA"/>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200"/>
                  <a:buFont typeface="Arial"/>
                  <a:buNone/>
                </a:pPr>
                <a:r>
                  <a:t/>
                </a:r>
                <a:endParaRPr b="0" i="0" sz="3200" u="none" cap="none" strike="noStrike">
                  <a:solidFill>
                    <a:srgbClr val="FFFFFF"/>
                  </a:solidFill>
                  <a:latin typeface="Arial"/>
                  <a:ea typeface="Arial"/>
                  <a:cs typeface="Arial"/>
                  <a:sym typeface="Arial"/>
                </a:endParaRPr>
              </a:p>
            </p:txBody>
          </p:sp>
        </p:grpSp>
        <p:sp>
          <p:nvSpPr>
            <p:cNvPr id="566" name="Google Shape;566;p29"/>
            <p:cNvSpPr/>
            <p:nvPr/>
          </p:nvSpPr>
          <p:spPr>
            <a:xfrm>
              <a:off x="130162" y="0"/>
              <a:ext cx="9541200" cy="911400"/>
            </a:xfrm>
            <a:prstGeom prst="roundRect">
              <a:avLst>
                <a:gd fmla="val 19322" name="adj"/>
              </a:avLst>
            </a:prstGeom>
            <a:solidFill>
              <a:srgbClr val="70A4F3"/>
            </a:solidFill>
            <a:ln>
              <a:noFill/>
            </a:ln>
          </p:spPr>
          <p:txBody>
            <a:bodyPr anchorCtr="0" anchor="ctr" bIns="27075" lIns="27075" spcFirstLastPara="1" rIns="27075" wrap="square" tIns="27075">
              <a:noAutofit/>
            </a:bodyPr>
            <a:lstStyle/>
            <a:p>
              <a:pPr indent="0" lvl="0" marL="0" marR="0" rtl="0" algn="ctr">
                <a:lnSpc>
                  <a:spcPct val="100000"/>
                </a:lnSpc>
                <a:spcBef>
                  <a:spcPts val="0"/>
                </a:spcBef>
                <a:spcAft>
                  <a:spcPts val="0"/>
                </a:spcAft>
                <a:buClr>
                  <a:srgbClr val="FFFFFF"/>
                </a:buClr>
                <a:buSzPts val="2600"/>
                <a:buFont typeface="Arial"/>
                <a:buNone/>
              </a:pPr>
              <a:r>
                <a:t/>
              </a:r>
              <a:endParaRPr b="0" i="0" sz="2600" u="none" cap="none" strike="noStrike">
                <a:solidFill>
                  <a:srgbClr val="FFFFFF"/>
                </a:solidFill>
                <a:latin typeface="Arial"/>
                <a:ea typeface="Arial"/>
                <a:cs typeface="Arial"/>
                <a:sym typeface="Arial"/>
              </a:endParaRPr>
            </a:p>
          </p:txBody>
        </p:sp>
        <p:sp>
          <p:nvSpPr>
            <p:cNvPr id="567" name="Google Shape;567;p29"/>
            <p:cNvSpPr txBox="1"/>
            <p:nvPr/>
          </p:nvSpPr>
          <p:spPr>
            <a:xfrm>
              <a:off x="2323267" y="171076"/>
              <a:ext cx="4718700" cy="569400"/>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3200"/>
                <a:buFont typeface="Arial"/>
                <a:buNone/>
              </a:pPr>
              <a:r>
                <a:rPr b="0" i="0" lang="en-US" sz="3200" u="none" cap="none" strike="noStrike">
                  <a:solidFill>
                    <a:srgbClr val="FFFFFF"/>
                  </a:solidFill>
                  <a:latin typeface="Arial"/>
                  <a:ea typeface="Arial"/>
                  <a:cs typeface="Arial"/>
                  <a:sym typeface="Arial"/>
                </a:rPr>
                <a:t>スマートフォンアプリ</a:t>
              </a:r>
              <a:endParaRPr b="0" i="0" sz="1400" u="none" cap="none" strike="noStrike">
                <a:solidFill>
                  <a:srgbClr val="000000"/>
                </a:solidFill>
                <a:latin typeface="Arial"/>
                <a:ea typeface="Arial"/>
                <a:cs typeface="Arial"/>
                <a:sym typeface="Arial"/>
              </a:endParaRPr>
            </a:p>
          </p:txBody>
        </p:sp>
        <p:sp>
          <p:nvSpPr>
            <p:cNvPr id="568" name="Google Shape;568;p29"/>
            <p:cNvSpPr/>
            <p:nvPr/>
          </p:nvSpPr>
          <p:spPr>
            <a:xfrm>
              <a:off x="10266918" y="0"/>
              <a:ext cx="4512900" cy="911400"/>
            </a:xfrm>
            <a:prstGeom prst="roundRect">
              <a:avLst>
                <a:gd fmla="val 19322" name="adj"/>
              </a:avLst>
            </a:prstGeom>
            <a:solidFill>
              <a:srgbClr val="70A4F3"/>
            </a:solidFill>
            <a:ln>
              <a:noFill/>
            </a:ln>
          </p:spPr>
          <p:txBody>
            <a:bodyPr anchorCtr="0" anchor="ctr" bIns="27075" lIns="27075" spcFirstLastPara="1" rIns="27075" wrap="square" tIns="27075">
              <a:noAutofit/>
            </a:bodyPr>
            <a:lstStyle/>
            <a:p>
              <a:pPr indent="0" lvl="0" marL="0" marR="0" rtl="0" algn="ctr">
                <a:lnSpc>
                  <a:spcPct val="100000"/>
                </a:lnSpc>
                <a:spcBef>
                  <a:spcPts val="0"/>
                </a:spcBef>
                <a:spcAft>
                  <a:spcPts val="0"/>
                </a:spcAft>
                <a:buClr>
                  <a:srgbClr val="FFFFFF"/>
                </a:buClr>
                <a:buSzPts val="2600"/>
                <a:buFont typeface="Arial"/>
                <a:buNone/>
              </a:pPr>
              <a:r>
                <a:t/>
              </a:r>
              <a:endParaRPr b="0" i="0" sz="2600" u="none" cap="none" strike="noStrike">
                <a:solidFill>
                  <a:srgbClr val="FFFFFF"/>
                </a:solidFill>
                <a:latin typeface="Arial"/>
                <a:ea typeface="Arial"/>
                <a:cs typeface="Arial"/>
                <a:sym typeface="Arial"/>
              </a:endParaRPr>
            </a:p>
          </p:txBody>
        </p:sp>
        <p:sp>
          <p:nvSpPr>
            <p:cNvPr id="569" name="Google Shape;569;p29"/>
            <p:cNvSpPr txBox="1"/>
            <p:nvPr/>
          </p:nvSpPr>
          <p:spPr>
            <a:xfrm>
              <a:off x="10519297" y="168548"/>
              <a:ext cx="4008000" cy="574200"/>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3200"/>
                <a:buFont typeface="Arial"/>
                <a:buNone/>
              </a:pPr>
              <a:r>
                <a:rPr b="0" i="0" lang="en-US" sz="3200" u="none" cap="none" strike="noStrike">
                  <a:solidFill>
                    <a:srgbClr val="FFFFFF"/>
                  </a:solidFill>
                  <a:latin typeface="Arial"/>
                  <a:ea typeface="Arial"/>
                  <a:cs typeface="Arial"/>
                  <a:sym typeface="Arial"/>
                </a:rPr>
                <a:t>PC（ブラウザ）</a:t>
              </a:r>
              <a:endParaRPr b="0" i="0" sz="1400" u="none" cap="none" strike="noStrike">
                <a:solidFill>
                  <a:srgbClr val="000000"/>
                </a:solidFill>
                <a:latin typeface="Arial"/>
                <a:ea typeface="Arial"/>
                <a:cs typeface="Arial"/>
                <a:sym typeface="Arial"/>
              </a:endParaRPr>
            </a:p>
          </p:txBody>
        </p:sp>
        <p:sp>
          <p:nvSpPr>
            <p:cNvPr id="570" name="Google Shape;570;p29"/>
            <p:cNvSpPr/>
            <p:nvPr/>
          </p:nvSpPr>
          <p:spPr>
            <a:xfrm rot="-8100000">
              <a:off x="4422392" y="2813239"/>
              <a:ext cx="538009" cy="538009"/>
            </a:xfrm>
            <a:custGeom>
              <a:rect b="b" l="l" r="r" t="t"/>
              <a:pathLst>
                <a:path extrusionOk="0" h="21600" w="21600">
                  <a:moveTo>
                    <a:pt x="0" y="0"/>
                  </a:moveTo>
                  <a:lnTo>
                    <a:pt x="0" y="21600"/>
                  </a:lnTo>
                  <a:lnTo>
                    <a:pt x="21600" y="21600"/>
                  </a:lnTo>
                  <a:close/>
                </a:path>
              </a:pathLst>
            </a:custGeom>
            <a:solidFill>
              <a:srgbClr val="BFDBFE"/>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200"/>
                <a:buFont typeface="Arial"/>
                <a:buNone/>
              </a:pPr>
              <a:r>
                <a:t/>
              </a:r>
              <a:endParaRPr b="0" i="0" sz="3200" u="none" cap="none" strike="noStrike">
                <a:solidFill>
                  <a:srgbClr val="FFFFFF"/>
                </a:solidFill>
                <a:latin typeface="Arial"/>
                <a:ea typeface="Arial"/>
                <a:cs typeface="Arial"/>
                <a:sym typeface="Arial"/>
              </a:endParaRPr>
            </a:p>
          </p:txBody>
        </p:sp>
        <p:sp>
          <p:nvSpPr>
            <p:cNvPr id="571" name="Google Shape;571;p29"/>
            <p:cNvSpPr/>
            <p:nvPr/>
          </p:nvSpPr>
          <p:spPr>
            <a:xfrm>
              <a:off x="14163346" y="1214379"/>
              <a:ext cx="632100" cy="585000"/>
            </a:xfrm>
            <a:prstGeom prst="rect">
              <a:avLst/>
            </a:prstGeom>
            <a:noFill/>
            <a:ln cap="flat" cmpd="sng" w="127000">
              <a:solidFill>
                <a:srgbClr val="60A5FA"/>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200"/>
                <a:buFont typeface="Arial"/>
                <a:buNone/>
              </a:pPr>
              <a:r>
                <a:t/>
              </a:r>
              <a:endParaRPr b="0" i="0" sz="3200" u="none" cap="none" strike="noStrike">
                <a:solidFill>
                  <a:srgbClr val="FFFFFF"/>
                </a:solidFill>
                <a:latin typeface="Arial"/>
                <a:ea typeface="Arial"/>
                <a:cs typeface="Arial"/>
                <a:sym typeface="Arial"/>
              </a:endParaRPr>
            </a:p>
          </p:txBody>
        </p:sp>
      </p:grpSp>
      <p:sp>
        <p:nvSpPr>
          <p:cNvPr id="572" name="Google Shape;572;p29"/>
          <p:cNvSpPr txBox="1"/>
          <p:nvPr/>
        </p:nvSpPr>
        <p:spPr>
          <a:xfrm>
            <a:off x="2159300" y="3587525"/>
            <a:ext cx="4737300" cy="1580400"/>
          </a:xfrm>
          <a:prstGeom prst="rect">
            <a:avLst/>
          </a:prstGeom>
          <a:noFill/>
          <a:ln>
            <a:noFill/>
          </a:ln>
        </p:spPr>
        <p:txBody>
          <a:bodyPr anchorCtr="0" anchor="ctr" bIns="50800" lIns="50800" spcFirstLastPara="1" rIns="50800" wrap="square" tIns="50800">
            <a:spAutoFit/>
          </a:bodyPr>
          <a:lstStyle/>
          <a:p>
            <a:pPr indent="-406400" lvl="0" marL="406400" marR="0" rtl="0" algn="l">
              <a:lnSpc>
                <a:spcPct val="100000"/>
              </a:lnSpc>
              <a:spcBef>
                <a:spcPts val="0"/>
              </a:spcBef>
              <a:spcAft>
                <a:spcPts val="0"/>
              </a:spcAft>
              <a:buClr>
                <a:srgbClr val="334155"/>
              </a:buClr>
              <a:buSzPts val="3200"/>
              <a:buFont typeface="Arial"/>
              <a:buChar char="•"/>
            </a:pPr>
            <a:r>
              <a:rPr b="0" i="0" lang="en-US" sz="3200" u="none" cap="none" strike="noStrike">
                <a:solidFill>
                  <a:srgbClr val="334155"/>
                </a:solidFill>
                <a:latin typeface="Arial"/>
                <a:ea typeface="Arial"/>
                <a:cs typeface="Arial"/>
                <a:sym typeface="Arial"/>
              </a:rPr>
              <a:t>チャットルームごとに</a:t>
            </a:r>
            <a:br>
              <a:rPr b="0" i="0" lang="en-US" sz="3200" u="none" cap="none" strike="noStrike">
                <a:solidFill>
                  <a:srgbClr val="334155"/>
                </a:solidFill>
                <a:latin typeface="Arial"/>
                <a:ea typeface="Arial"/>
                <a:cs typeface="Arial"/>
                <a:sym typeface="Arial"/>
              </a:rPr>
            </a:br>
            <a:r>
              <a:rPr b="0" i="0" lang="en-US" sz="3200" u="none" cap="none" strike="noStrike">
                <a:solidFill>
                  <a:srgbClr val="334155"/>
                </a:solidFill>
                <a:latin typeface="Arial"/>
                <a:ea typeface="Arial"/>
                <a:cs typeface="Arial"/>
                <a:sym typeface="Arial"/>
              </a:rPr>
              <a:t>通知の有無を</a:t>
            </a:r>
            <a:br>
              <a:rPr b="0" i="0" lang="en-US" sz="3200" u="none" cap="none" strike="noStrike">
                <a:solidFill>
                  <a:srgbClr val="334155"/>
                </a:solidFill>
                <a:latin typeface="Arial"/>
                <a:ea typeface="Arial"/>
                <a:cs typeface="Arial"/>
                <a:sym typeface="Arial"/>
              </a:rPr>
            </a:br>
            <a:r>
              <a:rPr b="0" i="0" lang="en-US" sz="3200" u="none" cap="none" strike="noStrike">
                <a:solidFill>
                  <a:srgbClr val="334155"/>
                </a:solidFill>
                <a:latin typeface="Arial"/>
                <a:ea typeface="Arial"/>
                <a:cs typeface="Arial"/>
                <a:sym typeface="Arial"/>
              </a:rPr>
              <a:t>設定できます。</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6" name="Shape 576"/>
        <p:cNvGrpSpPr/>
        <p:nvPr/>
      </p:nvGrpSpPr>
      <p:grpSpPr>
        <a:xfrm>
          <a:off x="0" y="0"/>
          <a:ext cx="0" cy="0"/>
          <a:chOff x="0" y="0"/>
          <a:chExt cx="0" cy="0"/>
        </a:xfrm>
      </p:grpSpPr>
      <p:sp>
        <p:nvSpPr>
          <p:cNvPr id="577" name="Google Shape;577;p30"/>
          <p:cNvSpPr txBox="1"/>
          <p:nvPr>
            <p:ph idx="12" type="sldNum"/>
          </p:nvPr>
        </p:nvSpPr>
        <p:spPr>
          <a:xfrm>
            <a:off x="23536405" y="13077825"/>
            <a:ext cx="593700" cy="340200"/>
          </a:xfrm>
          <a:prstGeom prst="rect">
            <a:avLst/>
          </a:prstGeom>
          <a:noFill/>
          <a:ln>
            <a:noFill/>
          </a:ln>
        </p:spPr>
        <p:txBody>
          <a:bodyPr anchorCtr="0" anchor="t" bIns="46525" lIns="46525" spcFirstLastPara="1" rIns="46525" wrap="square" tIns="46525">
            <a:spAutoFit/>
          </a:bodyPr>
          <a:lstStyle/>
          <a:p>
            <a:pPr indent="0" lvl="0" marL="0" rtl="0" algn="r">
              <a:lnSpc>
                <a:spcPct val="100000"/>
              </a:lnSpc>
              <a:spcBef>
                <a:spcPts val="0"/>
              </a:spcBef>
              <a:spcAft>
                <a:spcPts val="0"/>
              </a:spcAft>
              <a:buClr>
                <a:srgbClr val="3E3B3A"/>
              </a:buClr>
              <a:buSzPts val="1600"/>
              <a:buFont typeface="Avenir"/>
              <a:buNone/>
            </a:pPr>
            <a:fld id="{00000000-1234-1234-1234-123412341234}" type="slidenum">
              <a:rPr lang="en-US"/>
              <a:t>‹#›</a:t>
            </a:fld>
            <a:endParaRPr/>
          </a:p>
        </p:txBody>
      </p:sp>
      <p:sp>
        <p:nvSpPr>
          <p:cNvPr id="578" name="Google Shape;578;p30"/>
          <p:cNvSpPr txBox="1"/>
          <p:nvPr>
            <p:ph type="title"/>
          </p:nvPr>
        </p:nvSpPr>
        <p:spPr>
          <a:xfrm>
            <a:off x="254000" y="0"/>
            <a:ext cx="21581700" cy="1143000"/>
          </a:xfrm>
          <a:prstGeom prst="rect">
            <a:avLst/>
          </a:prstGeom>
          <a:noFill/>
          <a:ln>
            <a:noFill/>
          </a:ln>
        </p:spPr>
        <p:txBody>
          <a:bodyPr anchorCtr="0" anchor="ctr" bIns="46525" lIns="46525" spcFirstLastPara="1" rIns="46525" wrap="square" tIns="46525">
            <a:normAutofit/>
          </a:bodyPr>
          <a:lstStyle/>
          <a:p>
            <a:pPr indent="508000" lvl="0" marL="0" marR="0" rtl="0" algn="l">
              <a:lnSpc>
                <a:spcPct val="100000"/>
              </a:lnSpc>
              <a:spcBef>
                <a:spcPts val="0"/>
              </a:spcBef>
              <a:spcAft>
                <a:spcPts val="0"/>
              </a:spcAft>
              <a:buClr>
                <a:srgbClr val="FFFFFF"/>
              </a:buClr>
              <a:buSzPts val="4200"/>
              <a:buFont typeface="Arial"/>
              <a:buNone/>
            </a:pPr>
            <a:r>
              <a:rPr lang="en-US" sz="4200"/>
              <a:t>早速使ってみよう！（チャット編）</a:t>
            </a:r>
            <a:endParaRPr/>
          </a:p>
        </p:txBody>
      </p:sp>
      <p:sp>
        <p:nvSpPr>
          <p:cNvPr id="579" name="Google Shape;579;p30"/>
          <p:cNvSpPr/>
          <p:nvPr/>
        </p:nvSpPr>
        <p:spPr>
          <a:xfrm>
            <a:off x="1610196" y="10532975"/>
            <a:ext cx="21163500" cy="2048400"/>
          </a:xfrm>
          <a:prstGeom prst="roundRect">
            <a:avLst>
              <a:gd fmla="val 9995" name="adj"/>
            </a:avLst>
          </a:prstGeom>
          <a:solidFill>
            <a:srgbClr val="EFF6FF"/>
          </a:solidFill>
          <a:ln>
            <a:noFill/>
          </a:ln>
        </p:spPr>
        <p:txBody>
          <a:bodyPr anchorCtr="0" anchor="ctr" bIns="27075" lIns="27075" spcFirstLastPara="1" rIns="27075" wrap="square" tIns="27075">
            <a:noAutofit/>
          </a:bodyPr>
          <a:lstStyle/>
          <a:p>
            <a:pPr indent="0" lvl="0" marL="0" marR="0" rtl="0" algn="ctr">
              <a:lnSpc>
                <a:spcPct val="100000"/>
              </a:lnSpc>
              <a:spcBef>
                <a:spcPts val="0"/>
              </a:spcBef>
              <a:spcAft>
                <a:spcPts val="0"/>
              </a:spcAft>
              <a:buClr>
                <a:srgbClr val="FFFFFF"/>
              </a:buClr>
              <a:buSzPts val="2600"/>
              <a:buFont typeface="Arial"/>
              <a:buNone/>
            </a:pPr>
            <a:r>
              <a:t/>
            </a:r>
            <a:endParaRPr b="0" i="0" sz="2600" u="none" cap="none" strike="noStrike">
              <a:solidFill>
                <a:srgbClr val="FFFFFF"/>
              </a:solidFill>
              <a:latin typeface="Arial"/>
              <a:ea typeface="Arial"/>
              <a:cs typeface="Arial"/>
              <a:sym typeface="Arial"/>
            </a:endParaRPr>
          </a:p>
        </p:txBody>
      </p:sp>
      <p:sp>
        <p:nvSpPr>
          <p:cNvPr id="580" name="Google Shape;580;p30"/>
          <p:cNvSpPr txBox="1"/>
          <p:nvPr/>
        </p:nvSpPr>
        <p:spPr>
          <a:xfrm>
            <a:off x="1666269" y="1753737"/>
            <a:ext cx="17226900" cy="5589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334155"/>
              </a:buClr>
              <a:buSzPts val="3600"/>
              <a:buFont typeface="Arial"/>
              <a:buNone/>
            </a:pPr>
            <a:r>
              <a:rPr b="0" i="0" lang="en-US" sz="3600" u="none" cap="none" strike="noStrike">
                <a:solidFill>
                  <a:srgbClr val="334155"/>
                </a:solidFill>
                <a:latin typeface="Arial"/>
                <a:ea typeface="Arial"/>
                <a:cs typeface="Arial"/>
                <a:sym typeface="Arial"/>
              </a:rPr>
              <a:t>メッセージに対してリアクションができます。</a:t>
            </a:r>
            <a:endParaRPr b="0" i="0" sz="1400" u="none" cap="none" strike="noStrike">
              <a:solidFill>
                <a:srgbClr val="000000"/>
              </a:solidFill>
              <a:latin typeface="Arial"/>
              <a:ea typeface="Arial"/>
              <a:cs typeface="Arial"/>
              <a:sym typeface="Arial"/>
            </a:endParaRPr>
          </a:p>
        </p:txBody>
      </p:sp>
      <p:sp>
        <p:nvSpPr>
          <p:cNvPr id="581" name="Google Shape;581;p30"/>
          <p:cNvSpPr txBox="1"/>
          <p:nvPr/>
        </p:nvSpPr>
        <p:spPr>
          <a:xfrm>
            <a:off x="2493762" y="11077306"/>
            <a:ext cx="19650600" cy="993000"/>
          </a:xfrm>
          <a:prstGeom prst="rect">
            <a:avLst/>
          </a:prstGeom>
          <a:noFill/>
          <a:ln>
            <a:noFill/>
          </a:ln>
        </p:spPr>
        <p:txBody>
          <a:bodyPr anchorCtr="0" anchor="ctr" bIns="50800" lIns="50800" spcFirstLastPara="1" rIns="50800" wrap="square" tIns="50800">
            <a:spAutoFit/>
          </a:bodyPr>
          <a:lstStyle/>
          <a:p>
            <a:pPr indent="-165100" lvl="0" marL="92867" marR="0" rtl="0" algn="l">
              <a:lnSpc>
                <a:spcPct val="120000"/>
              </a:lnSpc>
              <a:spcBef>
                <a:spcPts val="0"/>
              </a:spcBef>
              <a:spcAft>
                <a:spcPts val="0"/>
              </a:spcAft>
              <a:buClr>
                <a:srgbClr val="334155"/>
              </a:buClr>
              <a:buSzPts val="2600"/>
              <a:buFont typeface="Arial"/>
              <a:buChar char="•"/>
            </a:pPr>
            <a:r>
              <a:rPr b="0" i="0" lang="en-US" sz="2600" u="none" cap="none" strike="noStrike">
                <a:solidFill>
                  <a:srgbClr val="424342"/>
                </a:solidFill>
                <a:latin typeface="Arial"/>
                <a:ea typeface="Arial"/>
                <a:cs typeface="Arial"/>
                <a:sym typeface="Arial"/>
              </a:rPr>
              <a:t>メッセージに対して反応ができ、重要なメッセージが流れてしまうのを防ぎます。</a:t>
            </a:r>
            <a:endParaRPr b="0" i="0" sz="1400" u="none" cap="none" strike="noStrike">
              <a:solidFill>
                <a:srgbClr val="000000"/>
              </a:solidFill>
              <a:latin typeface="Arial"/>
              <a:ea typeface="Arial"/>
              <a:cs typeface="Arial"/>
              <a:sym typeface="Arial"/>
            </a:endParaRPr>
          </a:p>
          <a:p>
            <a:pPr indent="-165100" lvl="0" marL="92867" marR="0" rtl="0" algn="l">
              <a:lnSpc>
                <a:spcPct val="120000"/>
              </a:lnSpc>
              <a:spcBef>
                <a:spcPts val="0"/>
              </a:spcBef>
              <a:spcAft>
                <a:spcPts val="0"/>
              </a:spcAft>
              <a:buClr>
                <a:srgbClr val="334155"/>
              </a:buClr>
              <a:buSzPts val="2600"/>
              <a:buFont typeface="Arial"/>
              <a:buChar char="•"/>
            </a:pPr>
            <a:r>
              <a:rPr b="0" i="0" lang="en-US" sz="2600" u="none" cap="none" strike="noStrike">
                <a:solidFill>
                  <a:srgbClr val="424342"/>
                </a:solidFill>
                <a:latin typeface="Arial"/>
                <a:ea typeface="Arial"/>
                <a:cs typeface="Arial"/>
                <a:sym typeface="Arial"/>
              </a:rPr>
              <a:t>「リアクション」機能を活用すれば、全員宛てのメッセージに対し絵文字ひとつで気軽に意思表示をすることが可能になります。</a:t>
            </a:r>
            <a:endParaRPr b="0" i="0" sz="1400" u="none" cap="none" strike="noStrike">
              <a:solidFill>
                <a:srgbClr val="000000"/>
              </a:solidFill>
              <a:latin typeface="Arial"/>
              <a:ea typeface="Arial"/>
              <a:cs typeface="Arial"/>
              <a:sym typeface="Arial"/>
            </a:endParaRPr>
          </a:p>
        </p:txBody>
      </p:sp>
      <p:sp>
        <p:nvSpPr>
          <p:cNvPr id="582" name="Google Shape;582;p30"/>
          <p:cNvSpPr/>
          <p:nvPr/>
        </p:nvSpPr>
        <p:spPr>
          <a:xfrm rot="-8100000">
            <a:off x="6391750" y="5945544"/>
            <a:ext cx="538009" cy="538009"/>
          </a:xfrm>
          <a:custGeom>
            <a:rect b="b" l="l" r="r" t="t"/>
            <a:pathLst>
              <a:path extrusionOk="0" h="21600" w="21600">
                <a:moveTo>
                  <a:pt x="0" y="0"/>
                </a:moveTo>
                <a:lnTo>
                  <a:pt x="0" y="21600"/>
                </a:lnTo>
                <a:lnTo>
                  <a:pt x="21600" y="21600"/>
                </a:lnTo>
                <a:close/>
              </a:path>
            </a:pathLst>
          </a:custGeom>
          <a:solidFill>
            <a:srgbClr val="BFDBFE"/>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200"/>
              <a:buFont typeface="Arial"/>
              <a:buNone/>
            </a:pPr>
            <a:r>
              <a:t/>
            </a:r>
            <a:endParaRPr b="0" i="0" sz="3200" u="none" cap="none" strike="noStrike">
              <a:solidFill>
                <a:srgbClr val="FFFFFF"/>
              </a:solidFill>
              <a:latin typeface="Arial"/>
              <a:ea typeface="Arial"/>
              <a:cs typeface="Arial"/>
              <a:sym typeface="Arial"/>
            </a:endParaRPr>
          </a:p>
        </p:txBody>
      </p:sp>
      <p:pic>
        <p:nvPicPr>
          <p:cNvPr descr="xpydezmlu48av93g7ak6dtc3mesbv1ck9w0i29wqgaxr0x4in7.png" id="583" name="Google Shape;583;p30"/>
          <p:cNvPicPr preferRelativeResize="0"/>
          <p:nvPr/>
        </p:nvPicPr>
        <p:blipFill rotWithShape="1">
          <a:blip r:embed="rId3">
            <a:alphaModFix/>
          </a:blip>
          <a:srcRect b="3765" l="2029" r="72373" t="9847"/>
          <a:stretch/>
        </p:blipFill>
        <p:spPr>
          <a:xfrm>
            <a:off x="2973519" y="3011417"/>
            <a:ext cx="3174494" cy="6822570"/>
          </a:xfrm>
          <a:prstGeom prst="rect">
            <a:avLst/>
          </a:prstGeom>
          <a:noFill/>
          <a:ln>
            <a:noFill/>
          </a:ln>
        </p:spPr>
      </p:pic>
      <p:pic>
        <p:nvPicPr>
          <p:cNvPr descr="xpydezmlu48av93g7ak6dtc3mesbv1ck9w0i29wqgaxr0x4in7.png" id="584" name="Google Shape;584;p30"/>
          <p:cNvPicPr preferRelativeResize="0"/>
          <p:nvPr/>
        </p:nvPicPr>
        <p:blipFill rotWithShape="1">
          <a:blip r:embed="rId3">
            <a:alphaModFix/>
          </a:blip>
          <a:srcRect b="3059" l="40494" r="33574" t="10732"/>
          <a:stretch/>
        </p:blipFill>
        <p:spPr>
          <a:xfrm>
            <a:off x="7432401" y="3023323"/>
            <a:ext cx="3216546" cy="6810784"/>
          </a:xfrm>
          <a:prstGeom prst="rect">
            <a:avLst/>
          </a:prstGeom>
          <a:noFill/>
          <a:ln>
            <a:noFill/>
          </a:ln>
        </p:spPr>
      </p:pic>
      <p:sp>
        <p:nvSpPr>
          <p:cNvPr id="585" name="Google Shape;585;p30"/>
          <p:cNvSpPr/>
          <p:nvPr/>
        </p:nvSpPr>
        <p:spPr>
          <a:xfrm rot="-8100000">
            <a:off x="10917863" y="5945544"/>
            <a:ext cx="538009" cy="538009"/>
          </a:xfrm>
          <a:custGeom>
            <a:rect b="b" l="l" r="r" t="t"/>
            <a:pathLst>
              <a:path extrusionOk="0" h="21600" w="21600">
                <a:moveTo>
                  <a:pt x="0" y="0"/>
                </a:moveTo>
                <a:lnTo>
                  <a:pt x="0" y="21600"/>
                </a:lnTo>
                <a:lnTo>
                  <a:pt x="21600" y="21600"/>
                </a:lnTo>
                <a:close/>
              </a:path>
            </a:pathLst>
          </a:custGeom>
          <a:solidFill>
            <a:srgbClr val="BFDBFE"/>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200"/>
              <a:buFont typeface="Arial"/>
              <a:buNone/>
            </a:pPr>
            <a:r>
              <a:t/>
            </a:r>
            <a:endParaRPr b="0" i="0" sz="3200" u="none" cap="none" strike="noStrike">
              <a:solidFill>
                <a:srgbClr val="FFFFFF"/>
              </a:solidFill>
              <a:latin typeface="Arial"/>
              <a:ea typeface="Arial"/>
              <a:cs typeface="Arial"/>
              <a:sym typeface="Arial"/>
            </a:endParaRPr>
          </a:p>
        </p:txBody>
      </p:sp>
      <p:pic>
        <p:nvPicPr>
          <p:cNvPr descr="xdqg6h6yl2dnx7g6w4awtc6s2okpnwb7bzuwor89p3mupsevag.png" id="586" name="Google Shape;586;p30"/>
          <p:cNvPicPr preferRelativeResize="0"/>
          <p:nvPr/>
        </p:nvPicPr>
        <p:blipFill rotWithShape="1">
          <a:blip r:embed="rId4">
            <a:alphaModFix/>
          </a:blip>
          <a:srcRect b="58332" l="0" r="29163" t="0"/>
          <a:stretch/>
        </p:blipFill>
        <p:spPr>
          <a:xfrm>
            <a:off x="12165050" y="7366326"/>
            <a:ext cx="8076061" cy="2517627"/>
          </a:xfrm>
          <a:prstGeom prst="rect">
            <a:avLst/>
          </a:prstGeom>
          <a:noFill/>
          <a:ln>
            <a:noFill/>
          </a:ln>
        </p:spPr>
      </p:pic>
      <p:pic>
        <p:nvPicPr>
          <p:cNvPr descr="xnohv4pbqyse9520gl4etime86k309vfr3jzfhknl8baghhfwe.png" id="587" name="Google Shape;587;p30"/>
          <p:cNvPicPr preferRelativeResize="0"/>
          <p:nvPr/>
        </p:nvPicPr>
        <p:blipFill rotWithShape="1">
          <a:blip r:embed="rId5">
            <a:alphaModFix/>
          </a:blip>
          <a:srcRect b="11910" l="0" r="46259" t="27039"/>
          <a:stretch/>
        </p:blipFill>
        <p:spPr>
          <a:xfrm>
            <a:off x="12067248" y="3636753"/>
            <a:ext cx="4726318" cy="2183422"/>
          </a:xfrm>
          <a:prstGeom prst="rect">
            <a:avLst/>
          </a:prstGeom>
          <a:noFill/>
          <a:ln>
            <a:noFill/>
          </a:ln>
        </p:spPr>
      </p:pic>
      <p:sp>
        <p:nvSpPr>
          <p:cNvPr id="588" name="Google Shape;588;p30"/>
          <p:cNvSpPr/>
          <p:nvPr/>
        </p:nvSpPr>
        <p:spPr>
          <a:xfrm>
            <a:off x="12169129" y="2544632"/>
            <a:ext cx="9541200" cy="911400"/>
          </a:xfrm>
          <a:prstGeom prst="roundRect">
            <a:avLst>
              <a:gd fmla="val 19322" name="adj"/>
            </a:avLst>
          </a:prstGeom>
          <a:solidFill>
            <a:srgbClr val="70A4F3"/>
          </a:solidFill>
          <a:ln>
            <a:noFill/>
          </a:ln>
        </p:spPr>
        <p:txBody>
          <a:bodyPr anchorCtr="0" anchor="ctr" bIns="27075" lIns="27075" spcFirstLastPara="1" rIns="27075" wrap="square" tIns="27075">
            <a:noAutofit/>
          </a:bodyPr>
          <a:lstStyle/>
          <a:p>
            <a:pPr indent="0" lvl="0" marL="0" marR="0" rtl="0" algn="ctr">
              <a:lnSpc>
                <a:spcPct val="100000"/>
              </a:lnSpc>
              <a:spcBef>
                <a:spcPts val="0"/>
              </a:spcBef>
              <a:spcAft>
                <a:spcPts val="0"/>
              </a:spcAft>
              <a:buClr>
                <a:srgbClr val="FFFFFF"/>
              </a:buClr>
              <a:buSzPts val="2600"/>
              <a:buFont typeface="Arial"/>
              <a:buNone/>
            </a:pPr>
            <a:r>
              <a:t/>
            </a:r>
            <a:endParaRPr b="0" i="0" sz="2600" u="none" cap="none" strike="noStrike">
              <a:solidFill>
                <a:srgbClr val="FFFFFF"/>
              </a:solidFill>
              <a:latin typeface="Arial"/>
              <a:ea typeface="Arial"/>
              <a:cs typeface="Arial"/>
              <a:sym typeface="Arial"/>
            </a:endParaRPr>
          </a:p>
        </p:txBody>
      </p:sp>
      <p:sp>
        <p:nvSpPr>
          <p:cNvPr id="589" name="Google Shape;589;p30"/>
          <p:cNvSpPr txBox="1"/>
          <p:nvPr/>
        </p:nvSpPr>
        <p:spPr>
          <a:xfrm>
            <a:off x="14362234" y="2715708"/>
            <a:ext cx="4718700" cy="569400"/>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3200"/>
              <a:buFont typeface="Arial"/>
              <a:buNone/>
            </a:pPr>
            <a:r>
              <a:rPr b="0" i="0" lang="en-US" sz="3200" u="none" cap="none" strike="noStrike">
                <a:solidFill>
                  <a:srgbClr val="FFFFFF"/>
                </a:solidFill>
                <a:latin typeface="Arial"/>
                <a:ea typeface="Arial"/>
                <a:cs typeface="Arial"/>
                <a:sym typeface="Arial"/>
              </a:rPr>
              <a:t>スマートフォンアプリ</a:t>
            </a:r>
            <a:endParaRPr b="0" i="0" sz="1400" u="none" cap="none" strike="noStrike">
              <a:solidFill>
                <a:srgbClr val="000000"/>
              </a:solidFill>
              <a:latin typeface="Arial"/>
              <a:ea typeface="Arial"/>
              <a:cs typeface="Arial"/>
              <a:sym typeface="Arial"/>
            </a:endParaRPr>
          </a:p>
        </p:txBody>
      </p:sp>
      <p:sp>
        <p:nvSpPr>
          <p:cNvPr id="590" name="Google Shape;590;p30"/>
          <p:cNvSpPr txBox="1"/>
          <p:nvPr/>
        </p:nvSpPr>
        <p:spPr>
          <a:xfrm>
            <a:off x="17111983" y="3891369"/>
            <a:ext cx="4225500" cy="1554600"/>
          </a:xfrm>
          <a:prstGeom prst="rect">
            <a:avLst/>
          </a:prstGeom>
          <a:noFill/>
          <a:ln>
            <a:noFill/>
          </a:ln>
        </p:spPr>
        <p:txBody>
          <a:bodyPr anchorCtr="0" anchor="ctr" bIns="50800" lIns="50800" spcFirstLastPara="1" rIns="50800" wrap="square" tIns="50800">
            <a:spAutoFit/>
          </a:bodyPr>
          <a:lstStyle/>
          <a:p>
            <a:pPr indent="0" lvl="0" marL="0" marR="0" rtl="0" algn="l">
              <a:lnSpc>
                <a:spcPct val="120000"/>
              </a:lnSpc>
              <a:spcBef>
                <a:spcPts val="0"/>
              </a:spcBef>
              <a:spcAft>
                <a:spcPts val="0"/>
              </a:spcAft>
              <a:buClr>
                <a:srgbClr val="424342"/>
              </a:buClr>
              <a:buSzPts val="2600"/>
              <a:buFont typeface="Arial"/>
              <a:buNone/>
            </a:pPr>
            <a:r>
              <a:rPr b="0" i="0" lang="en-US" sz="2600" u="none" cap="none" strike="noStrike">
                <a:solidFill>
                  <a:srgbClr val="424342"/>
                </a:solidFill>
                <a:latin typeface="Arial"/>
                <a:ea typeface="Arial"/>
                <a:cs typeface="Arial"/>
                <a:sym typeface="Arial"/>
              </a:rPr>
              <a:t>このボタンからリアクションしたユーザーの一覧を確認できます</a:t>
            </a:r>
            <a:endParaRPr b="0" i="0" sz="1400" u="none" cap="none" strike="noStrike">
              <a:solidFill>
                <a:srgbClr val="000000"/>
              </a:solidFill>
              <a:latin typeface="Arial"/>
              <a:ea typeface="Arial"/>
              <a:cs typeface="Arial"/>
              <a:sym typeface="Arial"/>
            </a:endParaRPr>
          </a:p>
        </p:txBody>
      </p:sp>
      <p:sp>
        <p:nvSpPr>
          <p:cNvPr id="591" name="Google Shape;591;p30"/>
          <p:cNvSpPr/>
          <p:nvPr/>
        </p:nvSpPr>
        <p:spPr>
          <a:xfrm>
            <a:off x="12169129" y="6311704"/>
            <a:ext cx="9541200" cy="911400"/>
          </a:xfrm>
          <a:prstGeom prst="roundRect">
            <a:avLst>
              <a:gd fmla="val 19322" name="adj"/>
            </a:avLst>
          </a:prstGeom>
          <a:solidFill>
            <a:srgbClr val="70A4F3"/>
          </a:solidFill>
          <a:ln>
            <a:noFill/>
          </a:ln>
        </p:spPr>
        <p:txBody>
          <a:bodyPr anchorCtr="0" anchor="ctr" bIns="27075" lIns="27075" spcFirstLastPara="1" rIns="27075" wrap="square" tIns="27075">
            <a:noAutofit/>
          </a:bodyPr>
          <a:lstStyle/>
          <a:p>
            <a:pPr indent="0" lvl="0" marL="0" marR="0" rtl="0" algn="ctr">
              <a:lnSpc>
                <a:spcPct val="100000"/>
              </a:lnSpc>
              <a:spcBef>
                <a:spcPts val="0"/>
              </a:spcBef>
              <a:spcAft>
                <a:spcPts val="0"/>
              </a:spcAft>
              <a:buClr>
                <a:srgbClr val="FFFFFF"/>
              </a:buClr>
              <a:buSzPts val="2600"/>
              <a:buFont typeface="Arial"/>
              <a:buNone/>
            </a:pPr>
            <a:r>
              <a:t/>
            </a:r>
            <a:endParaRPr b="0" i="0" sz="2600" u="none" cap="none" strike="noStrike">
              <a:solidFill>
                <a:srgbClr val="FFFFFF"/>
              </a:solidFill>
              <a:latin typeface="Arial"/>
              <a:ea typeface="Arial"/>
              <a:cs typeface="Arial"/>
              <a:sym typeface="Arial"/>
            </a:endParaRPr>
          </a:p>
        </p:txBody>
      </p:sp>
      <p:sp>
        <p:nvSpPr>
          <p:cNvPr id="592" name="Google Shape;592;p30"/>
          <p:cNvSpPr txBox="1"/>
          <p:nvPr/>
        </p:nvSpPr>
        <p:spPr>
          <a:xfrm>
            <a:off x="14362234" y="6495481"/>
            <a:ext cx="4718700" cy="569400"/>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3200"/>
              <a:buFont typeface="Arial"/>
              <a:buNone/>
            </a:pPr>
            <a:r>
              <a:rPr b="0" i="0" lang="en-US" sz="3200" u="none" cap="none" strike="noStrike">
                <a:solidFill>
                  <a:srgbClr val="FFFFFF"/>
                </a:solidFill>
                <a:latin typeface="Arial"/>
                <a:ea typeface="Arial"/>
                <a:cs typeface="Arial"/>
                <a:sym typeface="Arial"/>
              </a:rPr>
              <a:t>PC（ブラウザ）</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 name="Shape 59"/>
        <p:cNvGrpSpPr/>
        <p:nvPr/>
      </p:nvGrpSpPr>
      <p:grpSpPr>
        <a:xfrm>
          <a:off x="0" y="0"/>
          <a:ext cx="0" cy="0"/>
          <a:chOff x="0" y="0"/>
          <a:chExt cx="0" cy="0"/>
        </a:xfrm>
      </p:grpSpPr>
      <p:sp>
        <p:nvSpPr>
          <p:cNvPr id="60" name="Google Shape;60;g3465c88c041_0_13"/>
          <p:cNvSpPr txBox="1"/>
          <p:nvPr>
            <p:ph type="title"/>
          </p:nvPr>
        </p:nvSpPr>
        <p:spPr>
          <a:xfrm>
            <a:off x="254000" y="0"/>
            <a:ext cx="21581700" cy="1143000"/>
          </a:xfrm>
          <a:prstGeom prst="rect">
            <a:avLst/>
          </a:prstGeom>
          <a:noFill/>
          <a:ln>
            <a:noFill/>
          </a:ln>
        </p:spPr>
        <p:txBody>
          <a:bodyPr anchorCtr="0" anchor="ctr" bIns="71425" lIns="71425" spcFirstLastPara="1" rIns="71425" wrap="square" tIns="71425">
            <a:normAutofit/>
          </a:bodyPr>
          <a:lstStyle/>
          <a:p>
            <a:pPr indent="0" lvl="0" marL="0" rtl="0" algn="l">
              <a:lnSpc>
                <a:spcPct val="100000"/>
              </a:lnSpc>
              <a:spcBef>
                <a:spcPts val="0"/>
              </a:spcBef>
              <a:spcAft>
                <a:spcPts val="0"/>
              </a:spcAft>
              <a:buSzPts val="4000"/>
              <a:buNone/>
            </a:pPr>
            <a:r>
              <a:rPr lang="en-US"/>
              <a:t>本日のアジェンダ</a:t>
            </a:r>
            <a:endParaRPr/>
          </a:p>
        </p:txBody>
      </p:sp>
      <p:sp>
        <p:nvSpPr>
          <p:cNvPr id="61" name="Google Shape;61;g3465c88c041_0_13"/>
          <p:cNvSpPr txBox="1"/>
          <p:nvPr/>
        </p:nvSpPr>
        <p:spPr>
          <a:xfrm>
            <a:off x="11593750" y="4470075"/>
            <a:ext cx="10735500" cy="4557300"/>
          </a:xfrm>
          <a:prstGeom prst="rect">
            <a:avLst/>
          </a:prstGeom>
          <a:noFill/>
          <a:ln>
            <a:noFill/>
          </a:ln>
        </p:spPr>
        <p:txBody>
          <a:bodyPr anchorCtr="0" anchor="ctr" bIns="71425" lIns="71425" spcFirstLastPara="1" rIns="71425" wrap="square" tIns="71425">
            <a:spAutoFit/>
          </a:bodyPr>
          <a:lstStyle/>
          <a:p>
            <a:pPr indent="-298450" lvl="0" marL="178592" marR="0" rtl="0" algn="l">
              <a:lnSpc>
                <a:spcPct val="170000"/>
              </a:lnSpc>
              <a:spcBef>
                <a:spcPts val="0"/>
              </a:spcBef>
              <a:spcAft>
                <a:spcPts val="0"/>
              </a:spcAft>
              <a:buClr>
                <a:srgbClr val="334155"/>
              </a:buClr>
              <a:buSzPts val="4700"/>
              <a:buFont typeface="Arial"/>
              <a:buChar char="•"/>
            </a:pPr>
            <a:r>
              <a:rPr b="0" i="0" lang="en-US" sz="4700" u="none" cap="none" strike="noStrike">
                <a:solidFill>
                  <a:srgbClr val="424342"/>
                </a:solidFill>
                <a:latin typeface="Arial"/>
                <a:ea typeface="Arial"/>
                <a:cs typeface="Arial"/>
                <a:sym typeface="Arial"/>
              </a:rPr>
              <a:t>TUNAGについて(15分)</a:t>
            </a:r>
            <a:endParaRPr b="0" i="0" sz="3500" u="none" cap="none" strike="noStrike">
              <a:solidFill>
                <a:srgbClr val="424342"/>
              </a:solidFill>
              <a:latin typeface="Arial"/>
              <a:ea typeface="Arial"/>
              <a:cs typeface="Arial"/>
              <a:sym typeface="Arial"/>
            </a:endParaRPr>
          </a:p>
          <a:p>
            <a:pPr indent="-298450" lvl="0" marL="178592" marR="0" rtl="0" algn="l">
              <a:lnSpc>
                <a:spcPct val="170000"/>
              </a:lnSpc>
              <a:spcBef>
                <a:spcPts val="0"/>
              </a:spcBef>
              <a:spcAft>
                <a:spcPts val="0"/>
              </a:spcAft>
              <a:buClr>
                <a:srgbClr val="334155"/>
              </a:buClr>
              <a:buSzPts val="4700"/>
              <a:buFont typeface="Arial"/>
              <a:buChar char="•"/>
            </a:pPr>
            <a:r>
              <a:rPr b="0" i="0" lang="en-US" sz="4700" u="none" cap="none" strike="noStrike">
                <a:solidFill>
                  <a:srgbClr val="424342"/>
                </a:solidFill>
                <a:latin typeface="Arial"/>
                <a:ea typeface="Arial"/>
                <a:cs typeface="Arial"/>
                <a:sym typeface="Arial"/>
              </a:rPr>
              <a:t>登録について(10分)</a:t>
            </a:r>
            <a:endParaRPr b="0" i="0" sz="3500" u="none" cap="none" strike="noStrike">
              <a:solidFill>
                <a:srgbClr val="424342"/>
              </a:solidFill>
              <a:latin typeface="Arial"/>
              <a:ea typeface="Arial"/>
              <a:cs typeface="Arial"/>
              <a:sym typeface="Arial"/>
            </a:endParaRPr>
          </a:p>
          <a:p>
            <a:pPr indent="-298450" lvl="0" marL="178592" marR="0" rtl="0" algn="l">
              <a:lnSpc>
                <a:spcPct val="170000"/>
              </a:lnSpc>
              <a:spcBef>
                <a:spcPts val="0"/>
              </a:spcBef>
              <a:spcAft>
                <a:spcPts val="0"/>
              </a:spcAft>
              <a:buClr>
                <a:srgbClr val="334155"/>
              </a:buClr>
              <a:buSzPts val="4700"/>
              <a:buFont typeface="Arial"/>
              <a:buChar char="•"/>
            </a:pPr>
            <a:r>
              <a:rPr b="0" i="0" lang="en-US" sz="4700" u="none" cap="none" strike="noStrike">
                <a:solidFill>
                  <a:srgbClr val="424342"/>
                </a:solidFill>
                <a:latin typeface="Arial"/>
                <a:ea typeface="Arial"/>
                <a:cs typeface="Arial"/>
                <a:sym typeface="Arial"/>
              </a:rPr>
              <a:t>プロフィール写真の登録＆テスト投稿してみよう！(20分)</a:t>
            </a:r>
            <a:endParaRPr b="0" i="0" sz="1300" u="none" cap="none" strike="noStrike">
              <a:solidFill>
                <a:srgbClr val="000000"/>
              </a:solidFill>
              <a:latin typeface="Arial"/>
              <a:ea typeface="Arial"/>
              <a:cs typeface="Arial"/>
              <a:sym typeface="Arial"/>
            </a:endParaRPr>
          </a:p>
        </p:txBody>
      </p:sp>
      <p:pic>
        <p:nvPicPr>
          <p:cNvPr descr="Group 5248.png" id="62" name="Google Shape;62;g3465c88c041_0_13"/>
          <p:cNvPicPr preferRelativeResize="0"/>
          <p:nvPr/>
        </p:nvPicPr>
        <p:blipFill rotWithShape="1">
          <a:blip r:embed="rId3">
            <a:alphaModFix/>
          </a:blip>
          <a:srcRect b="0" l="0" r="0" t="0"/>
          <a:stretch/>
        </p:blipFill>
        <p:spPr>
          <a:xfrm>
            <a:off x="1971048" y="4056117"/>
            <a:ext cx="7401521" cy="8265659"/>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6" name="Shape 596"/>
        <p:cNvGrpSpPr/>
        <p:nvPr/>
      </p:nvGrpSpPr>
      <p:grpSpPr>
        <a:xfrm>
          <a:off x="0" y="0"/>
          <a:ext cx="0" cy="0"/>
          <a:chOff x="0" y="0"/>
          <a:chExt cx="0" cy="0"/>
        </a:xfrm>
      </p:grpSpPr>
      <p:sp>
        <p:nvSpPr>
          <p:cNvPr id="597" name="Google Shape;597;g37634400d83_0_237"/>
          <p:cNvSpPr/>
          <p:nvPr/>
        </p:nvSpPr>
        <p:spPr>
          <a:xfrm>
            <a:off x="1040900" y="3221900"/>
            <a:ext cx="22302000" cy="9438900"/>
          </a:xfrm>
          <a:prstGeom prst="roundRect">
            <a:avLst>
              <a:gd fmla="val 3330" name="adj"/>
            </a:avLst>
          </a:prstGeom>
          <a:solidFill>
            <a:srgbClr val="EFF6FF"/>
          </a:solidFill>
          <a:ln>
            <a:noFill/>
          </a:ln>
        </p:spPr>
        <p:txBody>
          <a:bodyPr anchorCtr="0" anchor="ctr" bIns="27075" lIns="27075" spcFirstLastPara="1" rIns="27075" wrap="square" tIns="27075">
            <a:noAutofit/>
          </a:bodyPr>
          <a:lstStyle/>
          <a:p>
            <a:pPr indent="0" lvl="0" marL="0" marR="0" rtl="0" algn="ctr">
              <a:lnSpc>
                <a:spcPct val="100000"/>
              </a:lnSpc>
              <a:spcBef>
                <a:spcPts val="0"/>
              </a:spcBef>
              <a:spcAft>
                <a:spcPts val="0"/>
              </a:spcAft>
              <a:buClr>
                <a:srgbClr val="FFFFFF"/>
              </a:buClr>
              <a:buSzPts val="2600"/>
              <a:buFont typeface="Arial"/>
              <a:buNone/>
            </a:pPr>
            <a:r>
              <a:t/>
            </a:r>
            <a:endParaRPr b="0" i="0" sz="2600" u="none" cap="none" strike="noStrike">
              <a:solidFill>
                <a:srgbClr val="FFFFFF"/>
              </a:solidFill>
              <a:latin typeface="Arial"/>
              <a:ea typeface="Arial"/>
              <a:cs typeface="Arial"/>
              <a:sym typeface="Arial"/>
            </a:endParaRPr>
          </a:p>
        </p:txBody>
      </p:sp>
      <p:sp>
        <p:nvSpPr>
          <p:cNvPr id="598" name="Google Shape;598;g37634400d83_0_237"/>
          <p:cNvSpPr txBox="1"/>
          <p:nvPr>
            <p:ph idx="12" type="sldNum"/>
          </p:nvPr>
        </p:nvSpPr>
        <p:spPr>
          <a:xfrm>
            <a:off x="23763097" y="13077825"/>
            <a:ext cx="366900" cy="390600"/>
          </a:xfrm>
          <a:prstGeom prst="rect">
            <a:avLst/>
          </a:prstGeom>
          <a:noFill/>
          <a:ln>
            <a:noFill/>
          </a:ln>
        </p:spPr>
        <p:txBody>
          <a:bodyPr anchorCtr="0" anchor="t" bIns="71425" lIns="71425" spcFirstLastPara="1" rIns="71425" wrap="square" tIns="71425">
            <a:spAutoFit/>
          </a:bodyPr>
          <a:lstStyle/>
          <a:p>
            <a:pPr indent="0" lvl="0" marL="0" rtl="0" algn="r">
              <a:spcBef>
                <a:spcPts val="0"/>
              </a:spcBef>
              <a:spcAft>
                <a:spcPts val="0"/>
              </a:spcAft>
              <a:buClr>
                <a:srgbClr val="3E3B3A"/>
              </a:buClr>
              <a:buSzPts val="1600"/>
              <a:buFont typeface="Avenir"/>
              <a:buNone/>
            </a:pPr>
            <a:fld id="{00000000-1234-1234-1234-123412341234}" type="slidenum">
              <a:rPr lang="en-US"/>
              <a:t>‹#›</a:t>
            </a:fld>
            <a:endParaRPr/>
          </a:p>
        </p:txBody>
      </p:sp>
      <p:sp>
        <p:nvSpPr>
          <p:cNvPr id="599" name="Google Shape;599;g37634400d83_0_237"/>
          <p:cNvSpPr txBox="1"/>
          <p:nvPr>
            <p:ph type="title"/>
          </p:nvPr>
        </p:nvSpPr>
        <p:spPr>
          <a:xfrm>
            <a:off x="0" y="0"/>
            <a:ext cx="21835800" cy="1143000"/>
          </a:xfrm>
          <a:prstGeom prst="rect">
            <a:avLst/>
          </a:prstGeom>
          <a:noFill/>
          <a:ln>
            <a:noFill/>
          </a:ln>
        </p:spPr>
        <p:txBody>
          <a:bodyPr anchorCtr="0" anchor="ctr" bIns="71425" lIns="71425" spcFirstLastPara="1" rIns="71425" wrap="square" tIns="71425">
            <a:normAutofit/>
          </a:bodyPr>
          <a:lstStyle/>
          <a:p>
            <a:pPr indent="508000" lvl="0" marL="0" marR="0" rtl="0" algn="l">
              <a:lnSpc>
                <a:spcPct val="100000"/>
              </a:lnSpc>
              <a:spcBef>
                <a:spcPts val="0"/>
              </a:spcBef>
              <a:spcAft>
                <a:spcPts val="0"/>
              </a:spcAft>
              <a:buClr>
                <a:srgbClr val="FFFFFF"/>
              </a:buClr>
              <a:buSzPts val="4200"/>
              <a:buFont typeface="Arial"/>
              <a:buNone/>
            </a:pPr>
            <a:r>
              <a:rPr lang="en-US" sz="4200"/>
              <a:t>早速使ってみよう！(TERAS編)</a:t>
            </a:r>
            <a:endParaRPr/>
          </a:p>
        </p:txBody>
      </p:sp>
      <p:sp>
        <p:nvSpPr>
          <p:cNvPr id="600" name="Google Shape;600;g37634400d83_0_237"/>
          <p:cNvSpPr txBox="1"/>
          <p:nvPr/>
        </p:nvSpPr>
        <p:spPr>
          <a:xfrm>
            <a:off x="1590718" y="2135793"/>
            <a:ext cx="13797900" cy="6567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334155"/>
              </a:buClr>
              <a:buSzPts val="3600"/>
              <a:buFont typeface="Arial"/>
              <a:buNone/>
            </a:pPr>
            <a:r>
              <a:rPr b="1" i="0" lang="en-US" sz="3600" u="none" cap="none" strike="noStrike">
                <a:solidFill>
                  <a:srgbClr val="334155"/>
                </a:solidFill>
                <a:latin typeface="Arial"/>
                <a:ea typeface="Arial"/>
                <a:cs typeface="Arial"/>
                <a:sym typeface="Arial"/>
              </a:rPr>
              <a:t>〇/〇まで</a:t>
            </a:r>
            <a:r>
              <a:rPr b="0" i="0" lang="en-US" sz="3600" u="none" cap="none" strike="noStrike">
                <a:solidFill>
                  <a:srgbClr val="334155"/>
                </a:solidFill>
                <a:latin typeface="Arial"/>
                <a:ea typeface="Arial"/>
                <a:cs typeface="Arial"/>
                <a:sym typeface="Arial"/>
              </a:rPr>
              <a:t>にTERASを回答しましょう。</a:t>
            </a:r>
            <a:endParaRPr b="0" i="0" sz="1400" u="none" cap="none" strike="noStrike">
              <a:solidFill>
                <a:srgbClr val="000000"/>
              </a:solidFill>
              <a:latin typeface="Arial"/>
              <a:ea typeface="Arial"/>
              <a:cs typeface="Arial"/>
              <a:sym typeface="Arial"/>
            </a:endParaRPr>
          </a:p>
        </p:txBody>
      </p:sp>
      <p:sp>
        <p:nvSpPr>
          <p:cNvPr id="601" name="Google Shape;601;g37634400d83_0_237"/>
          <p:cNvSpPr txBox="1"/>
          <p:nvPr/>
        </p:nvSpPr>
        <p:spPr>
          <a:xfrm>
            <a:off x="1590725" y="5713425"/>
            <a:ext cx="6978300" cy="15804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rgbClr val="334155"/>
                </a:solidFill>
                <a:latin typeface="Arial"/>
                <a:ea typeface="Arial"/>
                <a:cs typeface="Arial"/>
                <a:sym typeface="Arial"/>
              </a:rPr>
              <a:t>①画面上部の『ミッション』より</a:t>
            </a:r>
            <a:br>
              <a:rPr b="0" i="0" lang="en-US" sz="3200" u="none" cap="none" strike="noStrike">
                <a:solidFill>
                  <a:srgbClr val="334155"/>
                </a:solidFill>
                <a:latin typeface="Arial"/>
                <a:ea typeface="Arial"/>
                <a:cs typeface="Arial"/>
                <a:sym typeface="Arial"/>
              </a:rPr>
            </a:br>
            <a:r>
              <a:rPr b="0" i="0" lang="en-US" sz="3200" u="none" cap="none" strike="noStrike">
                <a:solidFill>
                  <a:srgbClr val="334155"/>
                </a:solidFill>
                <a:latin typeface="Arial"/>
                <a:ea typeface="Arial"/>
                <a:cs typeface="Arial"/>
                <a:sym typeface="Arial"/>
              </a:rPr>
              <a:t>「【TERAS】エンゲージメント診断」をクリックする。</a:t>
            </a:r>
            <a:endParaRPr b="0" i="0" sz="1400" u="none" cap="none" strike="noStrike">
              <a:solidFill>
                <a:srgbClr val="000000"/>
              </a:solidFill>
              <a:latin typeface="Arial"/>
              <a:ea typeface="Arial"/>
              <a:cs typeface="Arial"/>
              <a:sym typeface="Arial"/>
            </a:endParaRPr>
          </a:p>
        </p:txBody>
      </p:sp>
      <p:sp>
        <p:nvSpPr>
          <p:cNvPr id="602" name="Google Shape;602;g37634400d83_0_237"/>
          <p:cNvSpPr txBox="1"/>
          <p:nvPr/>
        </p:nvSpPr>
        <p:spPr>
          <a:xfrm>
            <a:off x="1590725" y="8023050"/>
            <a:ext cx="6978300" cy="10878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Arial"/>
                <a:ea typeface="Arial"/>
                <a:cs typeface="Arial"/>
                <a:sym typeface="Arial"/>
              </a:rPr>
              <a:t>②</a:t>
            </a:r>
            <a:r>
              <a:rPr b="0" i="0" lang="en-US" sz="3200" u="none" cap="none" strike="noStrike">
                <a:solidFill>
                  <a:srgbClr val="334155"/>
                </a:solidFill>
                <a:latin typeface="Arial"/>
                <a:ea typeface="Arial"/>
                <a:cs typeface="Arial"/>
                <a:sym typeface="Arial"/>
              </a:rPr>
              <a:t>説明文の「こちら」をクリックして診断に回答する。</a:t>
            </a:r>
            <a:endParaRPr b="0" i="0" sz="1400" u="none" cap="none" strike="noStrike">
              <a:solidFill>
                <a:srgbClr val="000000"/>
              </a:solidFill>
              <a:latin typeface="Arial"/>
              <a:ea typeface="Arial"/>
              <a:cs typeface="Arial"/>
              <a:sym typeface="Arial"/>
            </a:endParaRPr>
          </a:p>
        </p:txBody>
      </p:sp>
      <p:sp>
        <p:nvSpPr>
          <p:cNvPr id="603" name="Google Shape;603;g37634400d83_0_237"/>
          <p:cNvSpPr txBox="1"/>
          <p:nvPr/>
        </p:nvSpPr>
        <p:spPr>
          <a:xfrm>
            <a:off x="1590725" y="3595450"/>
            <a:ext cx="20562000" cy="15804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334155"/>
              </a:buClr>
              <a:buSzPts val="3600"/>
              <a:buFont typeface="Arial"/>
              <a:buNone/>
            </a:pPr>
            <a:r>
              <a:rPr b="0" i="0" lang="en-US" sz="3600" u="none" cap="none" strike="noStrike">
                <a:solidFill>
                  <a:srgbClr val="334155"/>
                </a:solidFill>
                <a:latin typeface="Arial"/>
                <a:ea typeface="Arial"/>
                <a:cs typeface="Arial"/>
                <a:sym typeface="Arial"/>
              </a:rPr>
              <a:t>従業員みんなでTUNAGをつくっていくために率直に回答をお願いします！</a:t>
            </a:r>
            <a:endParaRPr b="0" i="0" sz="3600" u="none" cap="none" strike="noStrike">
              <a:solidFill>
                <a:srgbClr val="334155"/>
              </a:solidFill>
              <a:latin typeface="Arial"/>
              <a:ea typeface="Arial"/>
              <a:cs typeface="Arial"/>
              <a:sym typeface="Arial"/>
            </a:endParaRPr>
          </a:p>
          <a:p>
            <a:pPr indent="0" lvl="0" marL="0" marR="0" rtl="0" algn="l">
              <a:lnSpc>
                <a:spcPct val="100000"/>
              </a:lnSpc>
              <a:spcBef>
                <a:spcPts val="0"/>
              </a:spcBef>
              <a:spcAft>
                <a:spcPts val="0"/>
              </a:spcAft>
              <a:buClr>
                <a:srgbClr val="334155"/>
              </a:buClr>
              <a:buSzPts val="3600"/>
              <a:buFont typeface="Arial"/>
              <a:buNone/>
            </a:pPr>
            <a:r>
              <a:rPr b="0" i="0" lang="en-US" sz="3000" u="none" cap="none" strike="noStrike">
                <a:solidFill>
                  <a:srgbClr val="334155"/>
                </a:solidFill>
                <a:latin typeface="Arial"/>
                <a:ea typeface="Arial"/>
                <a:cs typeface="Arial"/>
                <a:sym typeface="Arial"/>
              </a:rPr>
              <a:t>※TERASは組織エンゲージメントのアンケートです</a:t>
            </a:r>
            <a:endParaRPr b="0" i="0" sz="3000" u="none" cap="none" strike="noStrike">
              <a:solidFill>
                <a:srgbClr val="334155"/>
              </a:solidFill>
              <a:latin typeface="Arial"/>
              <a:ea typeface="Arial"/>
              <a:cs typeface="Arial"/>
              <a:sym typeface="Arial"/>
            </a:endParaRPr>
          </a:p>
          <a:p>
            <a:pPr indent="0" lvl="0" marL="0" marR="0" rtl="0" algn="l">
              <a:lnSpc>
                <a:spcPct val="100000"/>
              </a:lnSpc>
              <a:spcBef>
                <a:spcPts val="0"/>
              </a:spcBef>
              <a:spcAft>
                <a:spcPts val="0"/>
              </a:spcAft>
              <a:buClr>
                <a:srgbClr val="334155"/>
              </a:buClr>
              <a:buSzPts val="3600"/>
              <a:buFont typeface="Arial"/>
              <a:buNone/>
            </a:pPr>
            <a:r>
              <a:rPr b="0" i="0" lang="en-US" sz="3000" u="none" cap="none" strike="noStrike">
                <a:solidFill>
                  <a:srgbClr val="334155"/>
                </a:solidFill>
                <a:latin typeface="Arial"/>
                <a:ea typeface="Arial"/>
                <a:cs typeface="Arial"/>
                <a:sym typeface="Arial"/>
              </a:rPr>
              <a:t>※組織の状態を正しく把握することが目的のため</a:t>
            </a:r>
            <a:r>
              <a:rPr b="0" i="0" lang="en-US" sz="3000" u="none" cap="none" strike="noStrike">
                <a:solidFill>
                  <a:schemeClr val="dk1"/>
                </a:solidFill>
                <a:latin typeface="Arial"/>
                <a:ea typeface="Arial"/>
                <a:cs typeface="Arial"/>
                <a:sym typeface="Arial"/>
              </a:rPr>
              <a:t>個人特定はされません、安心してご回答ください</a:t>
            </a:r>
            <a:endParaRPr b="0" i="0" sz="3000" u="none" cap="none" strike="noStrike">
              <a:solidFill>
                <a:srgbClr val="334155"/>
              </a:solidFill>
              <a:latin typeface="Arial"/>
              <a:ea typeface="Arial"/>
              <a:cs typeface="Arial"/>
              <a:sym typeface="Arial"/>
            </a:endParaRPr>
          </a:p>
        </p:txBody>
      </p:sp>
      <p:sp>
        <p:nvSpPr>
          <p:cNvPr id="604" name="Google Shape;604;g37634400d83_0_237"/>
          <p:cNvSpPr txBox="1"/>
          <p:nvPr/>
        </p:nvSpPr>
        <p:spPr>
          <a:xfrm>
            <a:off x="1590722" y="9994300"/>
            <a:ext cx="6978300" cy="15804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Arial"/>
                <a:ea typeface="Arial"/>
                <a:cs typeface="Arial"/>
                <a:sym typeface="Arial"/>
              </a:rPr>
              <a:t>③</a:t>
            </a:r>
            <a:r>
              <a:rPr b="0" i="0" lang="en-US" sz="3200" u="none" cap="none" strike="noStrike">
                <a:solidFill>
                  <a:srgbClr val="334155"/>
                </a:solidFill>
                <a:latin typeface="Arial"/>
                <a:ea typeface="Arial"/>
                <a:cs typeface="Arial"/>
                <a:sym typeface="Arial"/>
              </a:rPr>
              <a:t>回答後、「完了しました」をチェックし、</a:t>
            </a:r>
            <a:r>
              <a:rPr b="0" i="0" lang="en-US" sz="3200" u="none" cap="none" strike="noStrike">
                <a:solidFill>
                  <a:schemeClr val="dk1"/>
                </a:solidFill>
                <a:latin typeface="Arial"/>
                <a:ea typeface="Arial"/>
                <a:cs typeface="Arial"/>
                <a:sym typeface="Arial"/>
              </a:rPr>
              <a:t>「共有する」をクリックする。</a:t>
            </a:r>
            <a:endParaRPr b="0" i="0" sz="1400" u="none" cap="none" strike="noStrike">
              <a:solidFill>
                <a:srgbClr val="000000"/>
              </a:solidFill>
              <a:latin typeface="Arial"/>
              <a:ea typeface="Arial"/>
              <a:cs typeface="Arial"/>
              <a:sym typeface="Arial"/>
            </a:endParaRPr>
          </a:p>
        </p:txBody>
      </p:sp>
      <p:grpSp>
        <p:nvGrpSpPr>
          <p:cNvPr id="605" name="Google Shape;605;g37634400d83_0_237"/>
          <p:cNvGrpSpPr/>
          <p:nvPr/>
        </p:nvGrpSpPr>
        <p:grpSpPr>
          <a:xfrm>
            <a:off x="11410800" y="5713425"/>
            <a:ext cx="7634228" cy="1774102"/>
            <a:chOff x="10725000" y="5713425"/>
            <a:chExt cx="7634228" cy="1774102"/>
          </a:xfrm>
        </p:grpSpPr>
        <p:grpSp>
          <p:nvGrpSpPr>
            <p:cNvPr id="606" name="Google Shape;606;g37634400d83_0_237"/>
            <p:cNvGrpSpPr/>
            <p:nvPr/>
          </p:nvGrpSpPr>
          <p:grpSpPr>
            <a:xfrm>
              <a:off x="11381093" y="5713425"/>
              <a:ext cx="6978135" cy="1774102"/>
              <a:chOff x="11381093" y="5109625"/>
              <a:chExt cx="6978135" cy="1774102"/>
            </a:xfrm>
          </p:grpSpPr>
          <p:pic>
            <p:nvPicPr>
              <p:cNvPr id="607" name="Google Shape;607;g37634400d83_0_237"/>
              <p:cNvPicPr preferRelativeResize="0"/>
              <p:nvPr/>
            </p:nvPicPr>
            <p:blipFill rotWithShape="1">
              <a:blip r:embed="rId3">
                <a:alphaModFix/>
              </a:blip>
              <a:srcRect b="0" l="0" r="0" t="0"/>
              <a:stretch/>
            </p:blipFill>
            <p:spPr>
              <a:xfrm>
                <a:off x="11381093" y="5109625"/>
                <a:ext cx="6978135" cy="1774102"/>
              </a:xfrm>
              <a:prstGeom prst="rect">
                <a:avLst/>
              </a:prstGeom>
              <a:noFill/>
              <a:ln>
                <a:noFill/>
              </a:ln>
            </p:spPr>
          </p:pic>
          <p:sp>
            <p:nvSpPr>
              <p:cNvPr id="608" name="Google Shape;608;g37634400d83_0_237"/>
              <p:cNvSpPr/>
              <p:nvPr/>
            </p:nvSpPr>
            <p:spPr>
              <a:xfrm>
                <a:off x="11381150" y="5713425"/>
                <a:ext cx="6978000" cy="974400"/>
              </a:xfrm>
              <a:prstGeom prst="rect">
                <a:avLst/>
              </a:prstGeom>
              <a:noFill/>
              <a:ln cap="flat" cmpd="sng" w="127000">
                <a:solidFill>
                  <a:srgbClr val="60A5FA"/>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200"/>
                  <a:buFont typeface="Arial"/>
                  <a:buNone/>
                </a:pPr>
                <a:r>
                  <a:t/>
                </a:r>
                <a:endParaRPr b="0" i="0" sz="3200" u="none" cap="none" strike="noStrike">
                  <a:solidFill>
                    <a:srgbClr val="FFFFFF"/>
                  </a:solidFill>
                  <a:latin typeface="Arial"/>
                  <a:ea typeface="Arial"/>
                  <a:cs typeface="Arial"/>
                  <a:sym typeface="Arial"/>
                </a:endParaRPr>
              </a:p>
            </p:txBody>
          </p:sp>
        </p:grpSp>
        <p:sp>
          <p:nvSpPr>
            <p:cNvPr id="609" name="Google Shape;609;g37634400d83_0_237"/>
            <p:cNvSpPr txBox="1"/>
            <p:nvPr/>
          </p:nvSpPr>
          <p:spPr>
            <a:xfrm>
              <a:off x="10725000" y="6225050"/>
              <a:ext cx="656100" cy="754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700"/>
                <a:buFont typeface="Arial"/>
                <a:buNone/>
              </a:pPr>
              <a:r>
                <a:rPr b="1" i="0" lang="en-US" sz="3700" u="none" cap="none" strike="noStrike">
                  <a:solidFill>
                    <a:srgbClr val="60A5FA"/>
                  </a:solidFill>
                  <a:latin typeface="Arial"/>
                  <a:ea typeface="Arial"/>
                  <a:cs typeface="Arial"/>
                  <a:sym typeface="Arial"/>
                </a:rPr>
                <a:t>①</a:t>
              </a:r>
              <a:endParaRPr b="1" i="0" sz="1900" u="none" cap="none" strike="noStrike">
                <a:solidFill>
                  <a:srgbClr val="60A5FA"/>
                </a:solidFill>
                <a:latin typeface="Arial"/>
                <a:ea typeface="Arial"/>
                <a:cs typeface="Arial"/>
                <a:sym typeface="Arial"/>
              </a:endParaRPr>
            </a:p>
          </p:txBody>
        </p:sp>
      </p:grpSp>
      <p:grpSp>
        <p:nvGrpSpPr>
          <p:cNvPr id="610" name="Google Shape;610;g37634400d83_0_237"/>
          <p:cNvGrpSpPr/>
          <p:nvPr/>
        </p:nvGrpSpPr>
        <p:grpSpPr>
          <a:xfrm>
            <a:off x="11410800" y="7741227"/>
            <a:ext cx="11290106" cy="4714528"/>
            <a:chOff x="10725000" y="7741227"/>
            <a:chExt cx="11290106" cy="4714528"/>
          </a:xfrm>
        </p:grpSpPr>
        <p:grpSp>
          <p:nvGrpSpPr>
            <p:cNvPr id="611" name="Google Shape;611;g37634400d83_0_237"/>
            <p:cNvGrpSpPr/>
            <p:nvPr/>
          </p:nvGrpSpPr>
          <p:grpSpPr>
            <a:xfrm>
              <a:off x="11283297" y="7798951"/>
              <a:ext cx="7173720" cy="4656805"/>
              <a:chOff x="7809275" y="4941662"/>
              <a:chExt cx="10381651" cy="6739225"/>
            </a:xfrm>
          </p:grpSpPr>
          <p:pic>
            <p:nvPicPr>
              <p:cNvPr id="612" name="Google Shape;612;g37634400d83_0_237"/>
              <p:cNvPicPr preferRelativeResize="0"/>
              <p:nvPr/>
            </p:nvPicPr>
            <p:blipFill rotWithShape="1">
              <a:blip r:embed="rId4">
                <a:alphaModFix/>
              </a:blip>
              <a:srcRect b="0" l="0" r="0" t="9066"/>
              <a:stretch/>
            </p:blipFill>
            <p:spPr>
              <a:xfrm>
                <a:off x="7809275" y="4941662"/>
                <a:ext cx="10381651" cy="6739225"/>
              </a:xfrm>
              <a:prstGeom prst="rect">
                <a:avLst/>
              </a:prstGeom>
              <a:noFill/>
              <a:ln>
                <a:noFill/>
              </a:ln>
            </p:spPr>
          </p:pic>
          <p:sp>
            <p:nvSpPr>
              <p:cNvPr id="613" name="Google Shape;613;g37634400d83_0_237"/>
              <p:cNvSpPr/>
              <p:nvPr/>
            </p:nvSpPr>
            <p:spPr>
              <a:xfrm>
                <a:off x="12873200" y="10542675"/>
                <a:ext cx="2860800" cy="1086000"/>
              </a:xfrm>
              <a:prstGeom prst="rect">
                <a:avLst/>
              </a:prstGeom>
              <a:noFill/>
              <a:ln cap="flat" cmpd="sng" w="127000">
                <a:solidFill>
                  <a:srgbClr val="60A5FA"/>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200"/>
                  <a:buFont typeface="Arial"/>
                  <a:buNone/>
                </a:pPr>
                <a:r>
                  <a:t/>
                </a:r>
                <a:endParaRPr b="0" i="0" sz="3200" u="none" cap="none" strike="noStrike">
                  <a:solidFill>
                    <a:srgbClr val="FFFFFF"/>
                  </a:solidFill>
                  <a:latin typeface="Arial"/>
                  <a:ea typeface="Arial"/>
                  <a:cs typeface="Arial"/>
                  <a:sym typeface="Arial"/>
                </a:endParaRPr>
              </a:p>
            </p:txBody>
          </p:sp>
          <p:sp>
            <p:nvSpPr>
              <p:cNvPr id="614" name="Google Shape;614;g37634400d83_0_237"/>
              <p:cNvSpPr/>
              <p:nvPr/>
            </p:nvSpPr>
            <p:spPr>
              <a:xfrm>
                <a:off x="9422900" y="6617600"/>
                <a:ext cx="1479000" cy="595200"/>
              </a:xfrm>
              <a:prstGeom prst="rect">
                <a:avLst/>
              </a:prstGeom>
              <a:noFill/>
              <a:ln cap="flat" cmpd="sng" w="127000">
                <a:solidFill>
                  <a:srgbClr val="60A5FA"/>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200"/>
                  <a:buFont typeface="Arial"/>
                  <a:buNone/>
                </a:pPr>
                <a:r>
                  <a:t/>
                </a:r>
                <a:endParaRPr b="0" i="0" sz="3200" u="none" cap="none" strike="noStrike">
                  <a:solidFill>
                    <a:srgbClr val="FFFFFF"/>
                  </a:solidFill>
                  <a:latin typeface="Arial"/>
                  <a:ea typeface="Arial"/>
                  <a:cs typeface="Arial"/>
                  <a:sym typeface="Arial"/>
                </a:endParaRPr>
              </a:p>
            </p:txBody>
          </p:sp>
          <p:sp>
            <p:nvSpPr>
              <p:cNvPr id="615" name="Google Shape;615;g37634400d83_0_237"/>
              <p:cNvSpPr/>
              <p:nvPr/>
            </p:nvSpPr>
            <p:spPr>
              <a:xfrm>
                <a:off x="9866650" y="8740506"/>
                <a:ext cx="3657600" cy="841500"/>
              </a:xfrm>
              <a:prstGeom prst="rect">
                <a:avLst/>
              </a:prstGeom>
              <a:noFill/>
              <a:ln cap="flat" cmpd="sng" w="127000">
                <a:solidFill>
                  <a:srgbClr val="60A5FA"/>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200"/>
                  <a:buFont typeface="Arial"/>
                  <a:buNone/>
                </a:pPr>
                <a:r>
                  <a:t/>
                </a:r>
                <a:endParaRPr b="0" i="0" sz="3200" u="none" cap="none" strike="noStrike">
                  <a:solidFill>
                    <a:srgbClr val="FFFFFF"/>
                  </a:solidFill>
                  <a:latin typeface="Arial"/>
                  <a:ea typeface="Arial"/>
                  <a:cs typeface="Arial"/>
                  <a:sym typeface="Arial"/>
                </a:endParaRPr>
              </a:p>
            </p:txBody>
          </p:sp>
        </p:grpSp>
        <p:pic>
          <p:nvPicPr>
            <p:cNvPr id="616" name="Google Shape;616;g37634400d83_0_237"/>
            <p:cNvPicPr preferRelativeResize="0"/>
            <p:nvPr/>
          </p:nvPicPr>
          <p:blipFill rotWithShape="1">
            <a:blip r:embed="rId5">
              <a:alphaModFix/>
            </a:blip>
            <a:srcRect b="0" l="0" r="0" t="0"/>
            <a:stretch/>
          </p:blipFill>
          <p:spPr>
            <a:xfrm>
              <a:off x="16529905" y="7741227"/>
              <a:ext cx="5485201" cy="3081999"/>
            </a:xfrm>
            <a:prstGeom prst="rect">
              <a:avLst/>
            </a:prstGeom>
            <a:noFill/>
            <a:ln>
              <a:noFill/>
            </a:ln>
          </p:spPr>
        </p:pic>
        <p:sp>
          <p:nvSpPr>
            <p:cNvPr id="617" name="Google Shape;617;g37634400d83_0_237"/>
            <p:cNvSpPr/>
            <p:nvPr/>
          </p:nvSpPr>
          <p:spPr>
            <a:xfrm>
              <a:off x="13860425" y="8783425"/>
              <a:ext cx="2874000" cy="656700"/>
            </a:xfrm>
            <a:prstGeom prst="rightArrow">
              <a:avLst>
                <a:gd fmla="val 50000" name="adj1"/>
                <a:gd fmla="val 50000" name="adj2"/>
              </a:avLst>
            </a:prstGeom>
            <a:solidFill>
              <a:srgbClr val="60A5FA"/>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8" name="Google Shape;618;g37634400d83_0_237"/>
            <p:cNvSpPr txBox="1"/>
            <p:nvPr/>
          </p:nvSpPr>
          <p:spPr>
            <a:xfrm>
              <a:off x="10725000" y="8518775"/>
              <a:ext cx="656100" cy="754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700"/>
                <a:buFont typeface="Arial"/>
                <a:buNone/>
              </a:pPr>
              <a:r>
                <a:rPr b="1" i="0" lang="en-US" sz="3700" u="none" cap="none" strike="noStrike">
                  <a:solidFill>
                    <a:srgbClr val="60A5FA"/>
                  </a:solidFill>
                  <a:latin typeface="Arial"/>
                  <a:ea typeface="Arial"/>
                  <a:cs typeface="Arial"/>
                  <a:sym typeface="Arial"/>
                </a:rPr>
                <a:t>②</a:t>
              </a:r>
              <a:endParaRPr b="1" i="0" sz="1900" u="none" cap="none" strike="noStrike">
                <a:solidFill>
                  <a:srgbClr val="60A5FA"/>
                </a:solidFill>
                <a:latin typeface="Arial"/>
                <a:ea typeface="Arial"/>
                <a:cs typeface="Arial"/>
                <a:sym typeface="Arial"/>
              </a:endParaRPr>
            </a:p>
          </p:txBody>
        </p:sp>
        <p:sp>
          <p:nvSpPr>
            <p:cNvPr id="619" name="Google Shape;619;g37634400d83_0_237"/>
            <p:cNvSpPr txBox="1"/>
            <p:nvPr/>
          </p:nvSpPr>
          <p:spPr>
            <a:xfrm>
              <a:off x="10725000" y="10376388"/>
              <a:ext cx="656100" cy="754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700"/>
                <a:buFont typeface="Arial"/>
                <a:buNone/>
              </a:pPr>
              <a:r>
                <a:rPr b="1" i="0" lang="en-US" sz="3700" u="none" cap="none" strike="noStrike">
                  <a:solidFill>
                    <a:srgbClr val="60A5FA"/>
                  </a:solidFill>
                  <a:latin typeface="Arial"/>
                  <a:ea typeface="Arial"/>
                  <a:cs typeface="Arial"/>
                  <a:sym typeface="Arial"/>
                </a:rPr>
                <a:t>③</a:t>
              </a:r>
              <a:endParaRPr b="1" i="0" sz="1900" u="none" cap="none" strike="noStrike">
                <a:solidFill>
                  <a:srgbClr val="60A5FA"/>
                </a:solidFill>
                <a:latin typeface="Arial"/>
                <a:ea typeface="Arial"/>
                <a:cs typeface="Arial"/>
                <a:sym typeface="Arial"/>
              </a:endParaRPr>
            </a:p>
          </p:txBody>
        </p:sp>
      </p:grpSp>
      <p:grpSp>
        <p:nvGrpSpPr>
          <p:cNvPr id="620" name="Google Shape;620;g37634400d83_0_237"/>
          <p:cNvGrpSpPr/>
          <p:nvPr/>
        </p:nvGrpSpPr>
        <p:grpSpPr>
          <a:xfrm>
            <a:off x="4401937" y="4865888"/>
            <a:ext cx="13891200" cy="5694300"/>
            <a:chOff x="0" y="0"/>
            <a:chExt cx="13891200" cy="5694300"/>
          </a:xfrm>
        </p:grpSpPr>
        <p:sp>
          <p:nvSpPr>
            <p:cNvPr id="621" name="Google Shape;621;g37634400d83_0_237"/>
            <p:cNvSpPr/>
            <p:nvPr/>
          </p:nvSpPr>
          <p:spPr>
            <a:xfrm>
              <a:off x="0" y="0"/>
              <a:ext cx="13891200" cy="5694300"/>
            </a:xfrm>
            <a:prstGeom prst="rect">
              <a:avLst/>
            </a:prstGeom>
            <a:solidFill>
              <a:srgbClr val="F5D227">
                <a:alpha val="40000"/>
              </a:srgbClr>
            </a:solidFill>
            <a:ln>
              <a:noFill/>
            </a:ln>
            <a:effectLst>
              <a:outerShdw blurRad="25400" rotWithShape="0" dir="5400000" dist="152400">
                <a:srgbClr val="000000">
                  <a:alpha val="20000"/>
                </a:srgbClr>
              </a:outerShdw>
            </a:effectLst>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800"/>
                <a:buFont typeface="Arial"/>
                <a:buNone/>
              </a:pPr>
              <a:r>
                <a:t/>
              </a:r>
              <a:endParaRPr b="0" i="0" sz="2800" u="none" cap="none" strike="noStrike">
                <a:solidFill>
                  <a:srgbClr val="FFFFFF"/>
                </a:solidFill>
                <a:latin typeface="Arial"/>
                <a:ea typeface="Arial"/>
                <a:cs typeface="Arial"/>
                <a:sym typeface="Arial"/>
              </a:endParaRPr>
            </a:p>
          </p:txBody>
        </p:sp>
        <p:sp>
          <p:nvSpPr>
            <p:cNvPr id="622" name="Google Shape;622;g37634400d83_0_237"/>
            <p:cNvSpPr txBox="1"/>
            <p:nvPr/>
          </p:nvSpPr>
          <p:spPr>
            <a:xfrm>
              <a:off x="1090791" y="1857750"/>
              <a:ext cx="11709600" cy="1978800"/>
            </a:xfrm>
            <a:prstGeom prst="rect">
              <a:avLst/>
            </a:prstGeom>
            <a:noFill/>
            <a:ln>
              <a:noFill/>
            </a:ln>
          </p:spPr>
          <p:txBody>
            <a:bodyPr anchorCtr="0" anchor="ctr" bIns="27050" lIns="27050" spcFirstLastPara="1" rIns="27050" wrap="square" tIns="27050">
              <a:spAutoFit/>
            </a:bodyPr>
            <a:lstStyle/>
            <a:p>
              <a:pPr indent="0" lvl="0" marL="0" marR="0" rtl="0" algn="ctr">
                <a:lnSpc>
                  <a:spcPct val="150000"/>
                </a:lnSpc>
                <a:spcBef>
                  <a:spcPts val="0"/>
                </a:spcBef>
                <a:spcAft>
                  <a:spcPts val="0"/>
                </a:spcAft>
                <a:buClr>
                  <a:srgbClr val="000000"/>
                </a:buClr>
                <a:buSzPts val="5000"/>
                <a:buFont typeface="Arial"/>
                <a:buNone/>
              </a:pPr>
              <a:r>
                <a:rPr b="0" i="0" lang="en-US" sz="5000" u="none" cap="none" strike="noStrike">
                  <a:solidFill>
                    <a:srgbClr val="C82506"/>
                  </a:solidFill>
                  <a:latin typeface="Arial"/>
                  <a:ea typeface="Arial"/>
                  <a:cs typeface="Arial"/>
                  <a:sym typeface="Arial"/>
                </a:rPr>
                <a:t>TERAS実施企業様向け</a:t>
              </a:r>
              <a:br>
                <a:rPr b="0" i="0" lang="en-US" sz="5000" u="none" cap="none" strike="noStrike">
                  <a:solidFill>
                    <a:srgbClr val="C82506"/>
                  </a:solidFill>
                  <a:latin typeface="Arial"/>
                  <a:ea typeface="Arial"/>
                  <a:cs typeface="Arial"/>
                  <a:sym typeface="Arial"/>
                </a:rPr>
              </a:br>
              <a:r>
                <a:rPr lang="en-US" sz="5000">
                  <a:solidFill>
                    <a:srgbClr val="C82506"/>
                  </a:solidFill>
                </a:rPr>
                <a:t>実施しない場合は削除してください</a:t>
              </a:r>
              <a:endParaRPr b="0" i="0" sz="5000" u="none" cap="none" strike="noStrike">
                <a:solidFill>
                  <a:srgbClr val="C82506"/>
                </a:solidFill>
                <a:latin typeface="Arial"/>
                <a:ea typeface="Arial"/>
                <a:cs typeface="Arial"/>
                <a:sym typeface="Arial"/>
              </a:endParaRPr>
            </a:p>
          </p:txBody>
        </p:sp>
      </p:gr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6" name="Shape 626"/>
        <p:cNvGrpSpPr/>
        <p:nvPr/>
      </p:nvGrpSpPr>
      <p:grpSpPr>
        <a:xfrm>
          <a:off x="0" y="0"/>
          <a:ext cx="0" cy="0"/>
          <a:chOff x="0" y="0"/>
          <a:chExt cx="0" cy="0"/>
        </a:xfrm>
      </p:grpSpPr>
      <p:pic>
        <p:nvPicPr>
          <p:cNvPr id="627" name="Google Shape;627;g382ad272352_0_0"/>
          <p:cNvPicPr preferRelativeResize="0"/>
          <p:nvPr/>
        </p:nvPicPr>
        <p:blipFill rotWithShape="1">
          <a:blip r:embed="rId3">
            <a:alphaModFix/>
          </a:blip>
          <a:srcRect b="0" l="0" r="0" t="0"/>
          <a:stretch/>
        </p:blipFill>
        <p:spPr>
          <a:xfrm>
            <a:off x="-283533" y="1143000"/>
            <a:ext cx="24951066" cy="12573000"/>
          </a:xfrm>
          <a:prstGeom prst="rect">
            <a:avLst/>
          </a:prstGeom>
          <a:noFill/>
          <a:ln>
            <a:noFill/>
          </a:ln>
        </p:spPr>
      </p:pic>
      <p:sp>
        <p:nvSpPr>
          <p:cNvPr id="628" name="Google Shape;628;g382ad272352_0_0"/>
          <p:cNvSpPr txBox="1"/>
          <p:nvPr>
            <p:ph type="title"/>
          </p:nvPr>
        </p:nvSpPr>
        <p:spPr>
          <a:xfrm>
            <a:off x="254000" y="0"/>
            <a:ext cx="21581700" cy="1143000"/>
          </a:xfrm>
          <a:prstGeom prst="rect">
            <a:avLst/>
          </a:prstGeom>
          <a:noFill/>
          <a:ln>
            <a:noFill/>
          </a:ln>
        </p:spPr>
        <p:txBody>
          <a:bodyPr anchorCtr="0" anchor="ctr" bIns="71425" lIns="71425" spcFirstLastPara="1" rIns="71425" wrap="square" tIns="71425">
            <a:normAutofit/>
          </a:bodyPr>
          <a:lstStyle/>
          <a:p>
            <a:pPr indent="0" lvl="0" marL="0" rtl="0" algn="l">
              <a:lnSpc>
                <a:spcPct val="100000"/>
              </a:lnSpc>
              <a:spcBef>
                <a:spcPts val="0"/>
              </a:spcBef>
              <a:spcAft>
                <a:spcPts val="0"/>
              </a:spcAft>
              <a:buSzPts val="4000"/>
              <a:buNone/>
            </a:pPr>
            <a:r>
              <a:rPr lang="en-US"/>
              <a:t>　「TUNAGベネフィット（クーポン）」について</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2" name="Shape 632"/>
        <p:cNvGrpSpPr/>
        <p:nvPr/>
      </p:nvGrpSpPr>
      <p:grpSpPr>
        <a:xfrm>
          <a:off x="0" y="0"/>
          <a:ext cx="0" cy="0"/>
          <a:chOff x="0" y="0"/>
          <a:chExt cx="0" cy="0"/>
        </a:xfrm>
      </p:grpSpPr>
      <p:sp>
        <p:nvSpPr>
          <p:cNvPr id="633" name="Google Shape;633;g382ad272352_0_5"/>
          <p:cNvSpPr txBox="1"/>
          <p:nvPr>
            <p:ph type="title"/>
          </p:nvPr>
        </p:nvSpPr>
        <p:spPr>
          <a:xfrm>
            <a:off x="254000" y="0"/>
            <a:ext cx="21581700" cy="1143000"/>
          </a:xfrm>
          <a:prstGeom prst="rect">
            <a:avLst/>
          </a:prstGeom>
          <a:noFill/>
          <a:ln>
            <a:noFill/>
          </a:ln>
        </p:spPr>
        <p:txBody>
          <a:bodyPr anchorCtr="0" anchor="ctr" bIns="71425" lIns="71425" spcFirstLastPara="1" rIns="71425" wrap="square" tIns="71425">
            <a:normAutofit/>
          </a:bodyPr>
          <a:lstStyle/>
          <a:p>
            <a:pPr indent="0" lvl="0" marL="0" rtl="0" algn="l">
              <a:lnSpc>
                <a:spcPct val="100000"/>
              </a:lnSpc>
              <a:spcBef>
                <a:spcPts val="0"/>
              </a:spcBef>
              <a:spcAft>
                <a:spcPts val="0"/>
              </a:spcAft>
              <a:buSzPts val="4000"/>
              <a:buNone/>
            </a:pPr>
            <a:r>
              <a:rPr lang="en-US"/>
              <a:t>　「TUNAGベネフィット（クーポン）」の使い方</a:t>
            </a:r>
            <a:endParaRPr/>
          </a:p>
        </p:txBody>
      </p:sp>
      <p:pic>
        <p:nvPicPr>
          <p:cNvPr id="634" name="Google Shape;634;g382ad272352_0_5"/>
          <p:cNvPicPr preferRelativeResize="0"/>
          <p:nvPr/>
        </p:nvPicPr>
        <p:blipFill rotWithShape="1">
          <a:blip r:embed="rId3">
            <a:alphaModFix/>
          </a:blip>
          <a:srcRect b="0" l="0" r="0" t="0"/>
          <a:stretch/>
        </p:blipFill>
        <p:spPr>
          <a:xfrm>
            <a:off x="-247375" y="1143000"/>
            <a:ext cx="24878751" cy="12572999"/>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8" name="Shape 638"/>
        <p:cNvGrpSpPr/>
        <p:nvPr/>
      </p:nvGrpSpPr>
      <p:grpSpPr>
        <a:xfrm>
          <a:off x="0" y="0"/>
          <a:ext cx="0" cy="0"/>
          <a:chOff x="0" y="0"/>
          <a:chExt cx="0" cy="0"/>
        </a:xfrm>
      </p:grpSpPr>
      <p:sp>
        <p:nvSpPr>
          <p:cNvPr id="639" name="Google Shape;639;p33"/>
          <p:cNvSpPr/>
          <p:nvPr/>
        </p:nvSpPr>
        <p:spPr>
          <a:xfrm>
            <a:off x="1610196" y="3181011"/>
            <a:ext cx="21163500" cy="9621000"/>
          </a:xfrm>
          <a:prstGeom prst="roundRect">
            <a:avLst>
              <a:gd fmla="val 2128" name="adj"/>
            </a:avLst>
          </a:prstGeom>
          <a:solidFill>
            <a:srgbClr val="EFF6FF"/>
          </a:solidFill>
          <a:ln>
            <a:noFill/>
          </a:ln>
        </p:spPr>
        <p:txBody>
          <a:bodyPr anchorCtr="0" anchor="ctr" bIns="27075" lIns="27075" spcFirstLastPara="1" rIns="27075" wrap="square" tIns="27075">
            <a:noAutofit/>
          </a:bodyPr>
          <a:lstStyle/>
          <a:p>
            <a:pPr indent="0" lvl="0" marL="0" marR="0" rtl="0" algn="ctr">
              <a:lnSpc>
                <a:spcPct val="100000"/>
              </a:lnSpc>
              <a:spcBef>
                <a:spcPts val="0"/>
              </a:spcBef>
              <a:spcAft>
                <a:spcPts val="0"/>
              </a:spcAft>
              <a:buClr>
                <a:srgbClr val="FFFFFF"/>
              </a:buClr>
              <a:buSzPts val="2600"/>
              <a:buFont typeface="Arial"/>
              <a:buNone/>
            </a:pPr>
            <a:r>
              <a:t/>
            </a:r>
            <a:endParaRPr b="0" i="0" sz="2600" u="none" cap="none" strike="noStrike">
              <a:solidFill>
                <a:srgbClr val="FFFFFF"/>
              </a:solidFill>
              <a:latin typeface="Arial"/>
              <a:ea typeface="Arial"/>
              <a:cs typeface="Arial"/>
              <a:sym typeface="Arial"/>
            </a:endParaRPr>
          </a:p>
        </p:txBody>
      </p:sp>
      <p:sp>
        <p:nvSpPr>
          <p:cNvPr id="640" name="Google Shape;640;p33"/>
          <p:cNvSpPr txBox="1"/>
          <p:nvPr>
            <p:ph idx="12" type="sldNum"/>
          </p:nvPr>
        </p:nvSpPr>
        <p:spPr>
          <a:xfrm>
            <a:off x="23536405" y="13077825"/>
            <a:ext cx="593700" cy="390600"/>
          </a:xfrm>
          <a:prstGeom prst="rect">
            <a:avLst/>
          </a:prstGeom>
          <a:noFill/>
          <a:ln>
            <a:noFill/>
          </a:ln>
        </p:spPr>
        <p:txBody>
          <a:bodyPr anchorCtr="0" anchor="t" bIns="71425" lIns="71425" spcFirstLastPara="1" rIns="71425" wrap="square" tIns="71425">
            <a:spAutoFit/>
          </a:bodyPr>
          <a:lstStyle/>
          <a:p>
            <a:pPr indent="0" lvl="0" marL="0" rtl="0" algn="r">
              <a:lnSpc>
                <a:spcPct val="100000"/>
              </a:lnSpc>
              <a:spcBef>
                <a:spcPts val="0"/>
              </a:spcBef>
              <a:spcAft>
                <a:spcPts val="0"/>
              </a:spcAft>
              <a:buClr>
                <a:srgbClr val="3E3B3A"/>
              </a:buClr>
              <a:buSzPts val="1600"/>
              <a:buFont typeface="Avenir"/>
              <a:buNone/>
            </a:pPr>
            <a:fld id="{00000000-1234-1234-1234-123412341234}" type="slidenum">
              <a:rPr lang="en-US"/>
              <a:t>‹#›</a:t>
            </a:fld>
            <a:endParaRPr/>
          </a:p>
        </p:txBody>
      </p:sp>
      <p:sp>
        <p:nvSpPr>
          <p:cNvPr id="641" name="Google Shape;641;p33"/>
          <p:cNvSpPr txBox="1"/>
          <p:nvPr>
            <p:ph type="title"/>
          </p:nvPr>
        </p:nvSpPr>
        <p:spPr>
          <a:xfrm>
            <a:off x="254000" y="0"/>
            <a:ext cx="21581700" cy="1143000"/>
          </a:xfrm>
          <a:prstGeom prst="rect">
            <a:avLst/>
          </a:prstGeom>
          <a:noFill/>
          <a:ln>
            <a:noFill/>
          </a:ln>
        </p:spPr>
        <p:txBody>
          <a:bodyPr anchorCtr="0" anchor="ctr" bIns="71425" lIns="71425" spcFirstLastPara="1" rIns="71425" wrap="square" tIns="71425">
            <a:normAutofit/>
          </a:bodyPr>
          <a:lstStyle/>
          <a:p>
            <a:pPr indent="508000" lvl="0" marL="0" marR="0" rtl="0" algn="l">
              <a:lnSpc>
                <a:spcPct val="100000"/>
              </a:lnSpc>
              <a:spcBef>
                <a:spcPts val="0"/>
              </a:spcBef>
              <a:spcAft>
                <a:spcPts val="0"/>
              </a:spcAft>
              <a:buClr>
                <a:srgbClr val="FFFFFF"/>
              </a:buClr>
              <a:buSzPts val="4200"/>
              <a:buFont typeface="Arial"/>
              <a:buNone/>
            </a:pPr>
            <a:r>
              <a:rPr lang="en-US" sz="4200"/>
              <a:t>最後に…</a:t>
            </a:r>
            <a:endParaRPr/>
          </a:p>
        </p:txBody>
      </p:sp>
      <p:grpSp>
        <p:nvGrpSpPr>
          <p:cNvPr id="642" name="Google Shape;642;p33"/>
          <p:cNvGrpSpPr/>
          <p:nvPr/>
        </p:nvGrpSpPr>
        <p:grpSpPr>
          <a:xfrm>
            <a:off x="2973389" y="4511514"/>
            <a:ext cx="16731900" cy="6476700"/>
            <a:chOff x="0" y="-1"/>
            <a:chExt cx="16731900" cy="6476700"/>
          </a:xfrm>
        </p:grpSpPr>
        <p:sp>
          <p:nvSpPr>
            <p:cNvPr id="643" name="Google Shape;643;p33"/>
            <p:cNvSpPr/>
            <p:nvPr/>
          </p:nvSpPr>
          <p:spPr>
            <a:xfrm>
              <a:off x="0" y="-1"/>
              <a:ext cx="16731900" cy="6476700"/>
            </a:xfrm>
            <a:prstGeom prst="rect">
              <a:avLst/>
            </a:prstGeom>
            <a:solidFill>
              <a:srgbClr val="F5D227">
                <a:alpha val="40000"/>
              </a:srgbClr>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644" name="Google Shape;644;p33"/>
            <p:cNvSpPr txBox="1"/>
            <p:nvPr/>
          </p:nvSpPr>
          <p:spPr>
            <a:xfrm>
              <a:off x="0" y="1693000"/>
              <a:ext cx="16731900" cy="2824200"/>
            </a:xfrm>
            <a:prstGeom prst="rect">
              <a:avLst/>
            </a:prstGeom>
            <a:noFill/>
            <a:ln>
              <a:noFill/>
            </a:ln>
          </p:spPr>
          <p:txBody>
            <a:bodyPr anchorCtr="0" anchor="ctr" bIns="72200" lIns="72200" spcFirstLastPara="1" rIns="72200" wrap="square" tIns="72200">
              <a:spAutoFit/>
            </a:bodyPr>
            <a:lstStyle/>
            <a:p>
              <a:pPr indent="0" lvl="0" marL="0" marR="0" rtl="0" algn="ctr">
                <a:lnSpc>
                  <a:spcPct val="100000"/>
                </a:lnSpc>
                <a:spcBef>
                  <a:spcPts val="0"/>
                </a:spcBef>
                <a:spcAft>
                  <a:spcPts val="0"/>
                </a:spcAft>
                <a:buClr>
                  <a:srgbClr val="000000"/>
                </a:buClr>
                <a:buSzPts val="5800"/>
                <a:buFont typeface="Arial"/>
                <a:buNone/>
              </a:pPr>
              <a:r>
                <a:t/>
              </a:r>
              <a:endParaRPr b="0" i="0" sz="5800" u="none" cap="none" strike="noStrike">
                <a:solidFill>
                  <a:srgbClr val="C82506"/>
                </a:solidFill>
                <a:latin typeface="Arial"/>
                <a:ea typeface="Arial"/>
                <a:cs typeface="Arial"/>
                <a:sym typeface="Arial"/>
              </a:endParaRPr>
            </a:p>
            <a:p>
              <a:pPr indent="0" lvl="0" marL="0" marR="0" rtl="0" algn="ctr">
                <a:lnSpc>
                  <a:spcPct val="100000"/>
                </a:lnSpc>
                <a:spcBef>
                  <a:spcPts val="0"/>
                </a:spcBef>
                <a:spcAft>
                  <a:spcPts val="0"/>
                </a:spcAft>
                <a:buClr>
                  <a:srgbClr val="C82506"/>
                </a:buClr>
                <a:buSzPts val="5800"/>
                <a:buFont typeface="Arial"/>
                <a:buNone/>
              </a:pPr>
              <a:r>
                <a:rPr b="0" i="0" lang="en-US" sz="5800" u="none" cap="none" strike="noStrike">
                  <a:solidFill>
                    <a:srgbClr val="C82506"/>
                  </a:solidFill>
                  <a:latin typeface="Arial"/>
                  <a:ea typeface="Arial"/>
                  <a:cs typeface="Arial"/>
                  <a:sym typeface="Arial"/>
                </a:rPr>
                <a:t>貴社のTUNAG運用ルールに合わせて</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C82506"/>
                </a:buClr>
                <a:buSzPts val="5800"/>
                <a:buFont typeface="Arial"/>
                <a:buNone/>
              </a:pPr>
              <a:r>
                <a:rPr b="0" i="0" lang="en-US" sz="5800" u="none" cap="none" strike="noStrike">
                  <a:solidFill>
                    <a:srgbClr val="C82506"/>
                  </a:solidFill>
                  <a:latin typeface="Arial"/>
                  <a:ea typeface="Arial"/>
                  <a:cs typeface="Arial"/>
                  <a:sym typeface="Arial"/>
                </a:rPr>
                <a:t>編集してお使いください。</a:t>
              </a:r>
              <a:endParaRPr b="0" i="0" sz="1400" u="none" cap="none" strike="noStrike">
                <a:solidFill>
                  <a:srgbClr val="000000"/>
                </a:solidFill>
                <a:latin typeface="Arial"/>
                <a:ea typeface="Arial"/>
                <a:cs typeface="Arial"/>
                <a:sym typeface="Arial"/>
              </a:endParaRPr>
            </a:p>
          </p:txBody>
        </p:sp>
      </p:grpSp>
      <p:sp>
        <p:nvSpPr>
          <p:cNvPr id="645" name="Google Shape;645;p33"/>
          <p:cNvSpPr txBox="1"/>
          <p:nvPr/>
        </p:nvSpPr>
        <p:spPr>
          <a:xfrm>
            <a:off x="1639936" y="2455107"/>
            <a:ext cx="21104100" cy="457200"/>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334155"/>
              </a:buClr>
              <a:buSzPts val="2800"/>
              <a:buFont typeface="Arial"/>
              <a:buNone/>
            </a:pPr>
            <a:r>
              <a:rPr b="0" i="0" lang="en-US" sz="2800" u="none" cap="none" strike="noStrike">
                <a:solidFill>
                  <a:srgbClr val="334155"/>
                </a:solidFill>
                <a:latin typeface="Arial"/>
                <a:ea typeface="Arial"/>
                <a:cs typeface="Arial"/>
                <a:sym typeface="Arial"/>
              </a:rPr>
              <a:t>みなさんが楽しく働けるように、会社や仲間のことが知れ全スタッフが主役になれる場所を全員で作っていきましょう！</a:t>
            </a:r>
            <a:endParaRPr b="0" i="0" sz="1400" u="none" cap="none" strike="noStrike">
              <a:solidFill>
                <a:srgbClr val="000000"/>
              </a:solidFill>
              <a:latin typeface="Arial"/>
              <a:ea typeface="Arial"/>
              <a:cs typeface="Arial"/>
              <a:sym typeface="Arial"/>
            </a:endParaRPr>
          </a:p>
        </p:txBody>
      </p:sp>
      <p:sp>
        <p:nvSpPr>
          <p:cNvPr id="646" name="Google Shape;646;p33"/>
          <p:cNvSpPr txBox="1"/>
          <p:nvPr/>
        </p:nvSpPr>
        <p:spPr>
          <a:xfrm>
            <a:off x="7402266" y="1627604"/>
            <a:ext cx="9579600" cy="609600"/>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3B82F6"/>
              </a:buClr>
              <a:buSzPts val="4000"/>
              <a:buFont typeface="Arial"/>
              <a:buNone/>
            </a:pPr>
            <a:r>
              <a:rPr b="0" i="0" lang="en-US" sz="4000" u="none" cap="none" strike="noStrike">
                <a:solidFill>
                  <a:srgbClr val="3B82F6"/>
                </a:solidFill>
                <a:latin typeface="Arial"/>
                <a:ea typeface="Arial"/>
                <a:cs typeface="Arial"/>
                <a:sym typeface="Arial"/>
              </a:rPr>
              <a:t>『TUNAG＝○○のリビング』</a:t>
            </a:r>
            <a:endParaRPr b="0" i="0" sz="1400" u="none" cap="none" strike="noStrike">
              <a:solidFill>
                <a:srgbClr val="000000"/>
              </a:solidFill>
              <a:latin typeface="Arial"/>
              <a:ea typeface="Arial"/>
              <a:cs typeface="Arial"/>
              <a:sym typeface="Arial"/>
            </a:endParaRPr>
          </a:p>
        </p:txBody>
      </p:sp>
      <p:sp>
        <p:nvSpPr>
          <p:cNvPr id="647" name="Google Shape;647;p33"/>
          <p:cNvSpPr txBox="1"/>
          <p:nvPr/>
        </p:nvSpPr>
        <p:spPr>
          <a:xfrm>
            <a:off x="2540313" y="3916325"/>
            <a:ext cx="14065200" cy="595200"/>
          </a:xfrm>
          <a:prstGeom prst="rect">
            <a:avLst/>
          </a:prstGeom>
          <a:noFill/>
          <a:ln>
            <a:noFill/>
          </a:ln>
        </p:spPr>
        <p:txBody>
          <a:bodyPr anchorCtr="0" anchor="ctr" bIns="50800" lIns="50800" spcFirstLastPara="1" rIns="50800" wrap="square" tIns="50800">
            <a:spAutoFit/>
          </a:bodyPr>
          <a:lstStyle/>
          <a:p>
            <a:pPr indent="-406400" lvl="0" marL="406400" marR="0" rtl="0" algn="l">
              <a:lnSpc>
                <a:spcPct val="100000"/>
              </a:lnSpc>
              <a:spcBef>
                <a:spcPts val="0"/>
              </a:spcBef>
              <a:spcAft>
                <a:spcPts val="0"/>
              </a:spcAft>
              <a:buClr>
                <a:srgbClr val="334155"/>
              </a:buClr>
              <a:buSzPts val="3200"/>
              <a:buFont typeface="Arial"/>
              <a:buChar char="•"/>
            </a:pPr>
            <a:r>
              <a:rPr b="0" i="0" lang="en-US" sz="3200" u="none" cap="none" strike="noStrike">
                <a:solidFill>
                  <a:srgbClr val="334155"/>
                </a:solidFill>
                <a:latin typeface="Arial"/>
                <a:ea typeface="Arial"/>
                <a:cs typeface="Arial"/>
                <a:sym typeface="Arial"/>
              </a:rPr>
              <a:t>まずは以下を実行しよう！【</a:t>
            </a:r>
            <a:r>
              <a:rPr b="0" i="0" lang="en-US" sz="3200" u="none" cap="none" strike="noStrike">
                <a:solidFill>
                  <a:schemeClr val="dk1"/>
                </a:solidFill>
                <a:latin typeface="Arial"/>
                <a:ea typeface="Arial"/>
                <a:cs typeface="Arial"/>
                <a:sym typeface="Arial"/>
              </a:rPr>
              <a:t>お願いしたいこと</a:t>
            </a:r>
            <a:r>
              <a:rPr b="0" i="0" lang="en-US" sz="3200" u="none" cap="none" strike="noStrike">
                <a:solidFill>
                  <a:srgbClr val="334155"/>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sp>
        <p:nvSpPr>
          <p:cNvPr id="648" name="Google Shape;648;p33"/>
          <p:cNvSpPr txBox="1"/>
          <p:nvPr/>
        </p:nvSpPr>
        <p:spPr>
          <a:xfrm>
            <a:off x="2973397" y="7458435"/>
            <a:ext cx="15223200" cy="1970400"/>
          </a:xfrm>
          <a:prstGeom prst="rect">
            <a:avLst/>
          </a:prstGeom>
          <a:noFill/>
          <a:ln>
            <a:noFill/>
          </a:ln>
        </p:spPr>
        <p:txBody>
          <a:bodyPr anchorCtr="0" anchor="ctr" bIns="50800" lIns="50800" spcFirstLastPara="1" rIns="50800" wrap="square" tIns="50800">
            <a:spAutoFit/>
          </a:bodyPr>
          <a:lstStyle/>
          <a:p>
            <a:pPr indent="-330729" lvl="0" marL="330729" marR="0" rtl="0" algn="l">
              <a:lnSpc>
                <a:spcPct val="110000"/>
              </a:lnSpc>
              <a:spcBef>
                <a:spcPts val="0"/>
              </a:spcBef>
              <a:spcAft>
                <a:spcPts val="0"/>
              </a:spcAft>
              <a:buClr>
                <a:srgbClr val="424342"/>
              </a:buClr>
              <a:buSzPts val="3125"/>
              <a:buFont typeface="Arial"/>
              <a:buChar char="•"/>
            </a:pPr>
            <a:r>
              <a:rPr b="0" i="0" lang="en-US" sz="2500" u="none" cap="none" strike="noStrike">
                <a:solidFill>
                  <a:srgbClr val="424342"/>
                </a:solidFill>
                <a:latin typeface="Arial"/>
                <a:ea typeface="Arial"/>
                <a:cs typeface="Arial"/>
                <a:sym typeface="Arial"/>
              </a:rPr>
              <a:t>役職や立場に関わらず、だれもが自由にコメントや制度を使ってみよう</a:t>
            </a:r>
            <a:endParaRPr b="0" i="0" sz="1400" u="none" cap="none" strike="noStrike">
              <a:solidFill>
                <a:srgbClr val="000000"/>
              </a:solidFill>
              <a:latin typeface="Arial"/>
              <a:ea typeface="Arial"/>
              <a:cs typeface="Arial"/>
              <a:sym typeface="Arial"/>
            </a:endParaRPr>
          </a:p>
          <a:p>
            <a:pPr indent="-330729" lvl="0" marL="330729" marR="0" rtl="0" algn="l">
              <a:lnSpc>
                <a:spcPct val="110000"/>
              </a:lnSpc>
              <a:spcBef>
                <a:spcPts val="0"/>
              </a:spcBef>
              <a:spcAft>
                <a:spcPts val="0"/>
              </a:spcAft>
              <a:buClr>
                <a:srgbClr val="424342"/>
              </a:buClr>
              <a:buSzPts val="3125"/>
              <a:buFont typeface="Arial"/>
              <a:buChar char="•"/>
            </a:pPr>
            <a:r>
              <a:rPr b="0" i="0" lang="en-US" sz="2500" u="none" cap="none" strike="noStrike">
                <a:solidFill>
                  <a:srgbClr val="424342"/>
                </a:solidFill>
                <a:latin typeface="Arial"/>
                <a:ea typeface="Arial"/>
                <a:cs typeface="Arial"/>
                <a:sym typeface="Arial"/>
              </a:rPr>
              <a:t>スタンプや絵文字なども積極的に使ってみよう（社長ももちろん使います！）</a:t>
            </a:r>
            <a:endParaRPr b="0" i="0" sz="1400" u="none" cap="none" strike="noStrike">
              <a:solidFill>
                <a:srgbClr val="000000"/>
              </a:solidFill>
              <a:latin typeface="Arial"/>
              <a:ea typeface="Arial"/>
              <a:cs typeface="Arial"/>
              <a:sym typeface="Arial"/>
            </a:endParaRPr>
          </a:p>
          <a:p>
            <a:pPr indent="-330729" lvl="0" marL="330729" marR="0" rtl="0" algn="l">
              <a:lnSpc>
                <a:spcPct val="110000"/>
              </a:lnSpc>
              <a:spcBef>
                <a:spcPts val="0"/>
              </a:spcBef>
              <a:spcAft>
                <a:spcPts val="0"/>
              </a:spcAft>
              <a:buClr>
                <a:srgbClr val="424342"/>
              </a:buClr>
              <a:buSzPts val="3125"/>
              <a:buFont typeface="Arial"/>
              <a:buChar char="•"/>
            </a:pPr>
            <a:r>
              <a:rPr b="0" i="0" lang="en-US" sz="2500" u="none" cap="none" strike="noStrike">
                <a:solidFill>
                  <a:srgbClr val="424342"/>
                </a:solidFill>
                <a:latin typeface="Arial"/>
                <a:ea typeface="Arial"/>
                <a:cs typeface="Arial"/>
                <a:sym typeface="Arial"/>
              </a:rPr>
              <a:t>発言を否定せず、ポジティブにリアクションしよう！</a:t>
            </a:r>
            <a:endParaRPr b="0" i="0" sz="1400" u="none" cap="none" strike="noStrike">
              <a:solidFill>
                <a:srgbClr val="000000"/>
              </a:solidFill>
              <a:latin typeface="Arial"/>
              <a:ea typeface="Arial"/>
              <a:cs typeface="Arial"/>
              <a:sym typeface="Arial"/>
            </a:endParaRPr>
          </a:p>
          <a:p>
            <a:pPr indent="-330729" lvl="0" marL="330729" marR="0" rtl="0" algn="l">
              <a:lnSpc>
                <a:spcPct val="110000"/>
              </a:lnSpc>
              <a:spcBef>
                <a:spcPts val="0"/>
              </a:spcBef>
              <a:spcAft>
                <a:spcPts val="0"/>
              </a:spcAft>
              <a:buClr>
                <a:srgbClr val="424342"/>
              </a:buClr>
              <a:buSzPts val="3125"/>
              <a:buFont typeface="Arial"/>
              <a:buChar char="•"/>
            </a:pPr>
            <a:r>
              <a:rPr b="0" i="0" lang="en-US" sz="2500" u="none" cap="none" strike="noStrike">
                <a:solidFill>
                  <a:srgbClr val="424342"/>
                </a:solidFill>
                <a:latin typeface="Arial"/>
                <a:ea typeface="Arial"/>
                <a:cs typeface="Arial"/>
                <a:sym typeface="Arial"/>
              </a:rPr>
              <a:t>〇〇は毎日積極的に使いましょう</a:t>
            </a:r>
            <a:endParaRPr b="0" i="0" sz="1400" u="none" cap="none" strike="noStrike">
              <a:solidFill>
                <a:srgbClr val="000000"/>
              </a:solidFill>
              <a:latin typeface="Arial"/>
              <a:ea typeface="Arial"/>
              <a:cs typeface="Arial"/>
              <a:sym typeface="Arial"/>
            </a:endParaRPr>
          </a:p>
        </p:txBody>
      </p:sp>
      <p:sp>
        <p:nvSpPr>
          <p:cNvPr id="649" name="Google Shape;649;p33"/>
          <p:cNvSpPr txBox="1"/>
          <p:nvPr/>
        </p:nvSpPr>
        <p:spPr>
          <a:xfrm>
            <a:off x="2540308" y="6753150"/>
            <a:ext cx="15969600" cy="595200"/>
          </a:xfrm>
          <a:prstGeom prst="rect">
            <a:avLst/>
          </a:prstGeom>
          <a:noFill/>
          <a:ln>
            <a:noFill/>
          </a:ln>
        </p:spPr>
        <p:txBody>
          <a:bodyPr anchorCtr="0" anchor="ctr" bIns="50800" lIns="50800" spcFirstLastPara="1" rIns="50800" wrap="square" tIns="50800">
            <a:spAutoFit/>
          </a:bodyPr>
          <a:lstStyle/>
          <a:p>
            <a:pPr indent="-406400" lvl="0" marL="406400" marR="0" rtl="0" algn="l">
              <a:lnSpc>
                <a:spcPct val="100000"/>
              </a:lnSpc>
              <a:spcBef>
                <a:spcPts val="0"/>
              </a:spcBef>
              <a:spcAft>
                <a:spcPts val="0"/>
              </a:spcAft>
              <a:buClr>
                <a:srgbClr val="334155"/>
              </a:buClr>
              <a:buSzPts val="3200"/>
              <a:buFont typeface="Arial"/>
              <a:buChar char="•"/>
            </a:pPr>
            <a:r>
              <a:rPr b="0" i="0" lang="en-US" sz="3200" u="none" cap="none" strike="noStrike">
                <a:solidFill>
                  <a:srgbClr val="334155"/>
                </a:solidFill>
                <a:latin typeface="Arial"/>
                <a:ea typeface="Arial"/>
                <a:cs typeface="Arial"/>
                <a:sym typeface="Arial"/>
              </a:rPr>
              <a:t>オープンコミュニケーションでいよう！</a:t>
            </a:r>
            <a:endParaRPr b="0" i="0" sz="1400" u="none" cap="none" strike="noStrike">
              <a:solidFill>
                <a:srgbClr val="000000"/>
              </a:solidFill>
              <a:latin typeface="Arial"/>
              <a:ea typeface="Arial"/>
              <a:cs typeface="Arial"/>
              <a:sym typeface="Arial"/>
            </a:endParaRPr>
          </a:p>
        </p:txBody>
      </p:sp>
      <p:sp>
        <p:nvSpPr>
          <p:cNvPr id="650" name="Google Shape;650;p33"/>
          <p:cNvSpPr txBox="1"/>
          <p:nvPr/>
        </p:nvSpPr>
        <p:spPr>
          <a:xfrm>
            <a:off x="2973397" y="10728174"/>
            <a:ext cx="15223200" cy="1455300"/>
          </a:xfrm>
          <a:prstGeom prst="rect">
            <a:avLst/>
          </a:prstGeom>
          <a:noFill/>
          <a:ln>
            <a:noFill/>
          </a:ln>
        </p:spPr>
        <p:txBody>
          <a:bodyPr anchorCtr="0" anchor="ctr" bIns="50800" lIns="50800" spcFirstLastPara="1" rIns="50800" wrap="square" tIns="50800">
            <a:spAutoFit/>
          </a:bodyPr>
          <a:lstStyle/>
          <a:p>
            <a:pPr indent="-330729" lvl="0" marL="330729" marR="0" rtl="0" algn="l">
              <a:lnSpc>
                <a:spcPct val="110000"/>
              </a:lnSpc>
              <a:spcBef>
                <a:spcPts val="0"/>
              </a:spcBef>
              <a:spcAft>
                <a:spcPts val="0"/>
              </a:spcAft>
              <a:buClr>
                <a:srgbClr val="424342"/>
              </a:buClr>
              <a:buSzPts val="3125"/>
              <a:buFont typeface="Arial"/>
              <a:buChar char="•"/>
            </a:pPr>
            <a:r>
              <a:rPr b="0" i="0" lang="en-US" sz="2500" u="none" cap="none" strike="noStrike">
                <a:solidFill>
                  <a:srgbClr val="424342"/>
                </a:solidFill>
                <a:latin typeface="Arial"/>
                <a:ea typeface="Arial"/>
                <a:cs typeface="Arial"/>
                <a:sym typeface="Arial"/>
              </a:rPr>
              <a:t>個人情報はもちろん、仲間が不快になることなどは言わないようにしていきましょう！</a:t>
            </a:r>
            <a:endParaRPr b="0" i="0" sz="1400" u="none" cap="none" strike="noStrike">
              <a:solidFill>
                <a:srgbClr val="000000"/>
              </a:solidFill>
              <a:latin typeface="Arial"/>
              <a:ea typeface="Arial"/>
              <a:cs typeface="Arial"/>
              <a:sym typeface="Arial"/>
            </a:endParaRPr>
          </a:p>
          <a:p>
            <a:pPr indent="-330729" lvl="0" marL="330729" marR="0" rtl="0" algn="l">
              <a:lnSpc>
                <a:spcPct val="110000"/>
              </a:lnSpc>
              <a:spcBef>
                <a:spcPts val="0"/>
              </a:spcBef>
              <a:spcAft>
                <a:spcPts val="0"/>
              </a:spcAft>
              <a:buClr>
                <a:srgbClr val="424342"/>
              </a:buClr>
              <a:buSzPts val="3125"/>
              <a:buFont typeface="Arial"/>
              <a:buChar char="•"/>
            </a:pPr>
            <a:r>
              <a:rPr b="0" i="0" lang="en-US" sz="2500" u="none" cap="none" strike="noStrike">
                <a:solidFill>
                  <a:srgbClr val="424342"/>
                </a:solidFill>
                <a:latin typeface="Arial"/>
                <a:ea typeface="Arial"/>
                <a:cs typeface="Arial"/>
                <a:sym typeface="Arial"/>
              </a:rPr>
              <a:t>TUNAGは社内限定の情報共有ツールです。外部SNSなど転載はNGです</a:t>
            </a:r>
            <a:endParaRPr b="0" i="0" sz="1400" u="none" cap="none" strike="noStrike">
              <a:solidFill>
                <a:srgbClr val="000000"/>
              </a:solidFill>
              <a:latin typeface="Arial"/>
              <a:ea typeface="Arial"/>
              <a:cs typeface="Arial"/>
              <a:sym typeface="Arial"/>
            </a:endParaRPr>
          </a:p>
          <a:p>
            <a:pPr indent="-330729" lvl="0" marL="330729" marR="0" rtl="0" algn="l">
              <a:lnSpc>
                <a:spcPct val="110000"/>
              </a:lnSpc>
              <a:spcBef>
                <a:spcPts val="0"/>
              </a:spcBef>
              <a:spcAft>
                <a:spcPts val="0"/>
              </a:spcAft>
              <a:buClr>
                <a:srgbClr val="424342"/>
              </a:buClr>
              <a:buSzPts val="3125"/>
              <a:buFont typeface="Arial"/>
              <a:buChar char="•"/>
            </a:pPr>
            <a:r>
              <a:rPr b="0" i="0" lang="en-US" sz="2500" u="none" cap="none" strike="noStrike">
                <a:solidFill>
                  <a:srgbClr val="424342"/>
                </a:solidFill>
                <a:latin typeface="Arial"/>
                <a:ea typeface="Arial"/>
                <a:cs typeface="Arial"/>
                <a:sym typeface="Arial"/>
              </a:rPr>
              <a:t>TUNAGの利用は基本的にいつでもOKですが、休みの日の業務連絡は控えましょう！</a:t>
            </a:r>
            <a:endParaRPr b="0" i="0" sz="1400" u="none" cap="none" strike="noStrike">
              <a:solidFill>
                <a:srgbClr val="000000"/>
              </a:solidFill>
              <a:latin typeface="Arial"/>
              <a:ea typeface="Arial"/>
              <a:cs typeface="Arial"/>
              <a:sym typeface="Arial"/>
            </a:endParaRPr>
          </a:p>
        </p:txBody>
      </p:sp>
      <p:sp>
        <p:nvSpPr>
          <p:cNvPr id="651" name="Google Shape;651;p33"/>
          <p:cNvSpPr txBox="1"/>
          <p:nvPr/>
        </p:nvSpPr>
        <p:spPr>
          <a:xfrm>
            <a:off x="2540309" y="9994000"/>
            <a:ext cx="16044300" cy="595200"/>
          </a:xfrm>
          <a:prstGeom prst="rect">
            <a:avLst/>
          </a:prstGeom>
          <a:noFill/>
          <a:ln>
            <a:noFill/>
          </a:ln>
        </p:spPr>
        <p:txBody>
          <a:bodyPr anchorCtr="0" anchor="ctr" bIns="50800" lIns="50800" spcFirstLastPara="1" rIns="50800" wrap="square" tIns="50800">
            <a:spAutoFit/>
          </a:bodyPr>
          <a:lstStyle/>
          <a:p>
            <a:pPr indent="-406400" lvl="0" marL="406400" marR="0" rtl="0" algn="l">
              <a:lnSpc>
                <a:spcPct val="100000"/>
              </a:lnSpc>
              <a:spcBef>
                <a:spcPts val="0"/>
              </a:spcBef>
              <a:spcAft>
                <a:spcPts val="0"/>
              </a:spcAft>
              <a:buClr>
                <a:srgbClr val="334155"/>
              </a:buClr>
              <a:buSzPts val="3200"/>
              <a:buFont typeface="Arial"/>
              <a:buChar char="•"/>
            </a:pPr>
            <a:r>
              <a:rPr b="0" i="0" lang="en-US" sz="3200" u="none" cap="none" strike="noStrike">
                <a:solidFill>
                  <a:srgbClr val="334155"/>
                </a:solidFill>
                <a:latin typeface="Arial"/>
                <a:ea typeface="Arial"/>
                <a:cs typeface="Arial"/>
                <a:sym typeface="Arial"/>
              </a:rPr>
              <a:t>親しき仲にも礼儀ありは忘れずに…！</a:t>
            </a:r>
            <a:endParaRPr b="0" i="0" sz="1400" u="none" cap="none" strike="noStrike">
              <a:solidFill>
                <a:srgbClr val="000000"/>
              </a:solidFill>
              <a:latin typeface="Arial"/>
              <a:ea typeface="Arial"/>
              <a:cs typeface="Arial"/>
              <a:sym typeface="Arial"/>
            </a:endParaRPr>
          </a:p>
        </p:txBody>
      </p:sp>
      <p:sp>
        <p:nvSpPr>
          <p:cNvPr id="652" name="Google Shape;652;p33"/>
          <p:cNvSpPr txBox="1"/>
          <p:nvPr/>
        </p:nvSpPr>
        <p:spPr>
          <a:xfrm>
            <a:off x="2973400" y="4663200"/>
            <a:ext cx="16930500" cy="1641900"/>
          </a:xfrm>
          <a:prstGeom prst="rect">
            <a:avLst/>
          </a:prstGeom>
          <a:noFill/>
          <a:ln>
            <a:noFill/>
          </a:ln>
        </p:spPr>
        <p:txBody>
          <a:bodyPr anchorCtr="0" anchor="ctr" bIns="50800" lIns="50800" spcFirstLastPara="1" rIns="50800" wrap="square" tIns="50800">
            <a:spAutoFit/>
          </a:bodyPr>
          <a:lstStyle/>
          <a:p>
            <a:pPr indent="-330729" lvl="0" marL="330729" marR="0" rtl="0" algn="l">
              <a:lnSpc>
                <a:spcPct val="110000"/>
              </a:lnSpc>
              <a:spcBef>
                <a:spcPts val="0"/>
              </a:spcBef>
              <a:spcAft>
                <a:spcPts val="0"/>
              </a:spcAft>
              <a:buClr>
                <a:srgbClr val="424342"/>
              </a:buClr>
              <a:buSzPts val="3125"/>
              <a:buFont typeface="Arial"/>
              <a:buChar char="•"/>
            </a:pPr>
            <a:r>
              <a:rPr b="0" i="0" lang="en-US" sz="2500" u="none" cap="none" strike="noStrike">
                <a:solidFill>
                  <a:srgbClr val="424342"/>
                </a:solidFill>
                <a:latin typeface="Arial"/>
                <a:ea typeface="Arial"/>
                <a:cs typeface="Arial"/>
                <a:sym typeface="Arial"/>
              </a:rPr>
              <a:t>社内ポータルとして活用できるよう〇/〇までに</a:t>
            </a:r>
            <a:r>
              <a:rPr b="1" i="0" lang="en-US" sz="2500" u="none" cap="none" strike="noStrike">
                <a:solidFill>
                  <a:srgbClr val="424342"/>
                </a:solidFill>
                <a:latin typeface="Arial"/>
                <a:ea typeface="Arial"/>
                <a:cs typeface="Arial"/>
                <a:sym typeface="Arial"/>
              </a:rPr>
              <a:t>ユーザー画像の登録とTUNAGへようこそを投稿</a:t>
            </a:r>
            <a:r>
              <a:rPr b="0" i="0" lang="en-US" sz="2500" u="none" cap="none" strike="noStrike">
                <a:solidFill>
                  <a:srgbClr val="424342"/>
                </a:solidFill>
                <a:latin typeface="Arial"/>
                <a:ea typeface="Arial"/>
                <a:cs typeface="Arial"/>
                <a:sym typeface="Arial"/>
              </a:rPr>
              <a:t>しましょう！</a:t>
            </a:r>
            <a:endParaRPr b="0" i="0" sz="1400" u="none" cap="none" strike="noStrike">
              <a:solidFill>
                <a:srgbClr val="000000"/>
              </a:solidFill>
              <a:latin typeface="Arial"/>
              <a:ea typeface="Arial"/>
              <a:cs typeface="Arial"/>
              <a:sym typeface="Arial"/>
            </a:endParaRPr>
          </a:p>
          <a:p>
            <a:pPr indent="-330729" lvl="0" marL="330729" marR="0" rtl="0" algn="l">
              <a:lnSpc>
                <a:spcPct val="110000"/>
              </a:lnSpc>
              <a:spcBef>
                <a:spcPts val="0"/>
              </a:spcBef>
              <a:spcAft>
                <a:spcPts val="0"/>
              </a:spcAft>
              <a:buClr>
                <a:srgbClr val="424342"/>
              </a:buClr>
              <a:buSzPts val="3125"/>
              <a:buFont typeface="Arial"/>
              <a:buChar char="•"/>
            </a:pPr>
            <a:r>
              <a:rPr b="0" i="0" lang="en-US" sz="2500" u="none" cap="none" strike="noStrike">
                <a:solidFill>
                  <a:srgbClr val="424342"/>
                </a:solidFill>
                <a:latin typeface="Arial"/>
                <a:ea typeface="Arial"/>
                <a:cs typeface="Arial"/>
                <a:sym typeface="Arial"/>
              </a:rPr>
              <a:t>各部長は自部署のメンバーの登録フォローをお願いします！</a:t>
            </a:r>
            <a:endParaRPr b="0" i="0" sz="1400" u="none" cap="none" strike="noStrike">
              <a:solidFill>
                <a:srgbClr val="000000"/>
              </a:solidFill>
              <a:latin typeface="Arial"/>
              <a:ea typeface="Arial"/>
              <a:cs typeface="Arial"/>
              <a:sym typeface="Arial"/>
            </a:endParaRPr>
          </a:p>
          <a:p>
            <a:pPr indent="-330729" lvl="0" marL="330729" marR="0" rtl="0" algn="l">
              <a:lnSpc>
                <a:spcPct val="110000"/>
              </a:lnSpc>
              <a:spcBef>
                <a:spcPts val="0"/>
              </a:spcBef>
              <a:spcAft>
                <a:spcPts val="0"/>
              </a:spcAft>
              <a:buClr>
                <a:srgbClr val="424342"/>
              </a:buClr>
              <a:buSzPts val="3125"/>
              <a:buFont typeface="Arial"/>
              <a:buChar char="•"/>
            </a:pPr>
            <a:r>
              <a:rPr b="0" i="0" lang="en-US" sz="2500" u="none" cap="none" strike="noStrike">
                <a:solidFill>
                  <a:srgbClr val="424342"/>
                </a:solidFill>
                <a:latin typeface="Arial"/>
                <a:ea typeface="Arial"/>
                <a:cs typeface="Arial"/>
                <a:sym typeface="Arial"/>
              </a:rPr>
              <a:t>ご不明点は〇〇までお気軽にご相談ください。</a:t>
            </a:r>
            <a:endParaRPr b="0" i="0" sz="1400" u="none" cap="none" strike="noStrike">
              <a:solidFill>
                <a:srgbClr val="000000"/>
              </a:solidFill>
              <a:latin typeface="Arial"/>
              <a:ea typeface="Arial"/>
              <a:cs typeface="Arial"/>
              <a:sym typeface="Arial"/>
            </a:endParaRPr>
          </a:p>
        </p:txBody>
      </p:sp>
      <p:grpSp>
        <p:nvGrpSpPr>
          <p:cNvPr id="653" name="Google Shape;653;p33"/>
          <p:cNvGrpSpPr/>
          <p:nvPr/>
        </p:nvGrpSpPr>
        <p:grpSpPr>
          <a:xfrm>
            <a:off x="3686350" y="1175181"/>
            <a:ext cx="5543700" cy="1728000"/>
            <a:chOff x="0" y="0"/>
            <a:chExt cx="5543700" cy="1728000"/>
          </a:xfrm>
        </p:grpSpPr>
        <p:sp>
          <p:nvSpPr>
            <p:cNvPr id="654" name="Google Shape;654;p33"/>
            <p:cNvSpPr/>
            <p:nvPr/>
          </p:nvSpPr>
          <p:spPr>
            <a:xfrm>
              <a:off x="0" y="0"/>
              <a:ext cx="5543700" cy="1728000"/>
            </a:xfrm>
            <a:prstGeom prst="rect">
              <a:avLst/>
            </a:prstGeom>
            <a:solidFill>
              <a:srgbClr val="F5D227">
                <a:alpha val="40000"/>
              </a:srgbClr>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800"/>
                <a:buFont typeface="Arial"/>
                <a:buNone/>
              </a:pPr>
              <a:r>
                <a:t/>
              </a:r>
              <a:endParaRPr b="0" i="0" sz="2800" u="none" cap="none" strike="noStrike">
                <a:solidFill>
                  <a:srgbClr val="FFFFFF"/>
                </a:solidFill>
                <a:latin typeface="Arial"/>
                <a:ea typeface="Arial"/>
                <a:cs typeface="Arial"/>
                <a:sym typeface="Arial"/>
              </a:endParaRPr>
            </a:p>
          </p:txBody>
        </p:sp>
        <p:sp>
          <p:nvSpPr>
            <p:cNvPr id="655" name="Google Shape;655;p33"/>
            <p:cNvSpPr/>
            <p:nvPr/>
          </p:nvSpPr>
          <p:spPr>
            <a:xfrm>
              <a:off x="1156779" y="863959"/>
              <a:ext cx="3230226" cy="0"/>
            </a:xfrm>
            <a:custGeom>
              <a:rect b="b" l="l" r="r" t="t"/>
              <a:pathLst>
                <a:path extrusionOk="0" h="120000" w="21600">
                  <a:moveTo>
                    <a:pt x="0" y="0"/>
                  </a:moveTo>
                  <a:lnTo>
                    <a:pt x="21600" y="0"/>
                  </a:lnTo>
                  <a:lnTo>
                    <a:pt x="21600" y="0"/>
                  </a:lnTo>
                  <a:lnTo>
                    <a:pt x="0" y="0"/>
                  </a:lnTo>
                  <a:close/>
                </a:path>
              </a:pathLst>
            </a:custGeom>
            <a:noFill/>
            <a:ln>
              <a:noFill/>
            </a:ln>
          </p:spPr>
          <p:txBody>
            <a:bodyPr anchorCtr="0" anchor="ctr" bIns="27050" lIns="27050" spcFirstLastPara="1" rIns="27050" wrap="square" tIns="27050">
              <a:noAutofit/>
            </a:bodyPr>
            <a:lstStyle/>
            <a:p>
              <a:pPr indent="0" lvl="0" marL="0" marR="0" rtl="0" algn="ctr">
                <a:lnSpc>
                  <a:spcPct val="150000"/>
                </a:lnSpc>
                <a:spcBef>
                  <a:spcPts val="0"/>
                </a:spcBef>
                <a:spcAft>
                  <a:spcPts val="0"/>
                </a:spcAft>
                <a:buClr>
                  <a:srgbClr val="C82506"/>
                </a:buClr>
                <a:buSzPts val="4000"/>
                <a:buFont typeface="Arial"/>
                <a:buNone/>
              </a:pPr>
              <a:r>
                <a:rPr b="0" i="0" lang="en-US" sz="4000" u="none" cap="none" strike="noStrike">
                  <a:solidFill>
                    <a:srgbClr val="C82506"/>
                  </a:solidFill>
                  <a:latin typeface="Arial"/>
                  <a:ea typeface="Arial"/>
                  <a:cs typeface="Arial"/>
                  <a:sym typeface="Arial"/>
                </a:rPr>
                <a:t>会社名を記載</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9" name="Shape 659"/>
        <p:cNvGrpSpPr/>
        <p:nvPr/>
      </p:nvGrpSpPr>
      <p:grpSpPr>
        <a:xfrm>
          <a:off x="0" y="0"/>
          <a:ext cx="0" cy="0"/>
          <a:chOff x="0" y="0"/>
          <a:chExt cx="0" cy="0"/>
        </a:xfrm>
      </p:grpSpPr>
      <p:sp>
        <p:nvSpPr>
          <p:cNvPr id="660" name="Google Shape;660;p34"/>
          <p:cNvSpPr txBox="1"/>
          <p:nvPr>
            <p:ph idx="12" type="sldNum"/>
          </p:nvPr>
        </p:nvSpPr>
        <p:spPr>
          <a:xfrm>
            <a:off x="23525018" y="13077825"/>
            <a:ext cx="605100" cy="388800"/>
          </a:xfrm>
          <a:prstGeom prst="rect">
            <a:avLst/>
          </a:prstGeom>
          <a:noFill/>
          <a:ln>
            <a:noFill/>
          </a:ln>
        </p:spPr>
        <p:txBody>
          <a:bodyPr anchorCtr="0" anchor="t" bIns="71425" lIns="71425" spcFirstLastPara="1" rIns="71425" wrap="square" tIns="71425">
            <a:spAutoFit/>
          </a:bodyPr>
          <a:lstStyle/>
          <a:p>
            <a:pPr indent="0" lvl="0" marL="0" rtl="0" algn="r">
              <a:lnSpc>
                <a:spcPct val="100000"/>
              </a:lnSpc>
              <a:spcBef>
                <a:spcPts val="0"/>
              </a:spcBef>
              <a:spcAft>
                <a:spcPts val="0"/>
              </a:spcAft>
              <a:buClr>
                <a:srgbClr val="FFFFFF"/>
              </a:buClr>
              <a:buSzPts val="1600"/>
              <a:buFont typeface="Avenir"/>
              <a:buNone/>
            </a:pPr>
            <a:fld id="{00000000-1234-1234-1234-123412341234}" type="slidenum">
              <a:rPr lang="en-US"/>
              <a:t>‹#›</a:t>
            </a:fld>
            <a:endParaRPr>
              <a:solidFill>
                <a:srgbClr val="3E3B3A"/>
              </a:solidFill>
            </a:endParaRPr>
          </a:p>
        </p:txBody>
      </p:sp>
      <p:sp>
        <p:nvSpPr>
          <p:cNvPr id="661" name="Google Shape;661;p34"/>
          <p:cNvSpPr txBox="1"/>
          <p:nvPr>
            <p:ph type="title"/>
          </p:nvPr>
        </p:nvSpPr>
        <p:spPr>
          <a:xfrm>
            <a:off x="2808313" y="1315950"/>
            <a:ext cx="18767400" cy="11084100"/>
          </a:xfrm>
          <a:prstGeom prst="rect">
            <a:avLst/>
          </a:prstGeom>
          <a:noFill/>
          <a:ln>
            <a:noFill/>
          </a:ln>
        </p:spPr>
        <p:txBody>
          <a:bodyPr anchorCtr="0" anchor="ctr" bIns="71425" lIns="71425" spcFirstLastPara="1" rIns="71425" wrap="square" tIns="71425">
            <a:normAutofit/>
          </a:bodyPr>
          <a:lstStyle/>
          <a:p>
            <a:pPr indent="0" lvl="0" marL="0" marR="0" rtl="0" algn="ctr">
              <a:lnSpc>
                <a:spcPct val="100000"/>
              </a:lnSpc>
              <a:spcBef>
                <a:spcPts val="0"/>
              </a:spcBef>
              <a:spcAft>
                <a:spcPts val="0"/>
              </a:spcAft>
              <a:buClr>
                <a:srgbClr val="FFFFFF"/>
              </a:buClr>
              <a:buSzPts val="7200"/>
              <a:buFont typeface="Arial"/>
              <a:buNone/>
            </a:pPr>
            <a:r>
              <a:rPr lang="en-US"/>
              <a:t>管理職のみなさまへのお願い</a:t>
            </a:r>
            <a:endParaRPr/>
          </a:p>
        </p:txBody>
      </p:sp>
      <p:grpSp>
        <p:nvGrpSpPr>
          <p:cNvPr id="662" name="Google Shape;662;p34"/>
          <p:cNvGrpSpPr/>
          <p:nvPr/>
        </p:nvGrpSpPr>
        <p:grpSpPr>
          <a:xfrm>
            <a:off x="4071100" y="1807350"/>
            <a:ext cx="16731900" cy="4832266"/>
            <a:chOff x="0" y="-1"/>
            <a:chExt cx="16731900" cy="6476700"/>
          </a:xfrm>
        </p:grpSpPr>
        <p:sp>
          <p:nvSpPr>
            <p:cNvPr id="663" name="Google Shape;663;p34"/>
            <p:cNvSpPr/>
            <p:nvPr/>
          </p:nvSpPr>
          <p:spPr>
            <a:xfrm>
              <a:off x="0" y="-1"/>
              <a:ext cx="16731900" cy="6476700"/>
            </a:xfrm>
            <a:prstGeom prst="rect">
              <a:avLst/>
            </a:prstGeom>
            <a:solidFill>
              <a:srgbClr val="F5D227">
                <a:alpha val="40000"/>
              </a:srgbClr>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664" name="Google Shape;664;p34"/>
            <p:cNvSpPr txBox="1"/>
            <p:nvPr/>
          </p:nvSpPr>
          <p:spPr>
            <a:xfrm>
              <a:off x="0" y="1693000"/>
              <a:ext cx="16731900" cy="1392000"/>
            </a:xfrm>
            <a:prstGeom prst="rect">
              <a:avLst/>
            </a:prstGeom>
            <a:noFill/>
            <a:ln>
              <a:noFill/>
            </a:ln>
          </p:spPr>
          <p:txBody>
            <a:bodyPr anchorCtr="0" anchor="ctr" bIns="72200" lIns="72200" spcFirstLastPara="1" rIns="72200" wrap="square" tIns="72200">
              <a:spAutoFit/>
            </a:bodyPr>
            <a:lstStyle/>
            <a:p>
              <a:pPr indent="0" lvl="0" marL="0" marR="0" rtl="0" algn="ctr">
                <a:lnSpc>
                  <a:spcPct val="100000"/>
                </a:lnSpc>
                <a:spcBef>
                  <a:spcPts val="0"/>
                </a:spcBef>
                <a:spcAft>
                  <a:spcPts val="0"/>
                </a:spcAft>
                <a:buClr>
                  <a:srgbClr val="C82506"/>
                </a:buClr>
                <a:buSzPts val="5800"/>
                <a:buFont typeface="Arial"/>
                <a:buNone/>
              </a:pPr>
              <a:r>
                <a:rPr b="0" i="0" lang="en-US" sz="5800" u="none" cap="none" strike="noStrike">
                  <a:solidFill>
                    <a:srgbClr val="C82506"/>
                  </a:solidFill>
                  <a:latin typeface="Arial"/>
                  <a:ea typeface="Arial"/>
                  <a:cs typeface="Arial"/>
                  <a:sym typeface="Arial"/>
                </a:rPr>
                <a:t>管理職向け説明会用</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8" name="Shape 668"/>
        <p:cNvGrpSpPr/>
        <p:nvPr/>
      </p:nvGrpSpPr>
      <p:grpSpPr>
        <a:xfrm>
          <a:off x="0" y="0"/>
          <a:ext cx="0" cy="0"/>
          <a:chOff x="0" y="0"/>
          <a:chExt cx="0" cy="0"/>
        </a:xfrm>
      </p:grpSpPr>
      <p:sp>
        <p:nvSpPr>
          <p:cNvPr id="669" name="Google Shape;669;g34db9c05fad_0_0"/>
          <p:cNvSpPr txBox="1"/>
          <p:nvPr>
            <p:ph idx="12" type="sldNum"/>
          </p:nvPr>
        </p:nvSpPr>
        <p:spPr>
          <a:xfrm>
            <a:off x="23868761" y="13077825"/>
            <a:ext cx="261300" cy="390600"/>
          </a:xfrm>
          <a:prstGeom prst="rect">
            <a:avLst/>
          </a:prstGeom>
          <a:noFill/>
          <a:ln>
            <a:noFill/>
          </a:ln>
        </p:spPr>
        <p:txBody>
          <a:bodyPr anchorCtr="0" anchor="t" bIns="71425" lIns="71425" spcFirstLastPara="1" rIns="71425" wrap="square" tIns="71425">
            <a:spAutoFit/>
          </a:bodyPr>
          <a:lstStyle/>
          <a:p>
            <a:pPr indent="0" lvl="0" marL="0" rtl="0" algn="r">
              <a:lnSpc>
                <a:spcPct val="100000"/>
              </a:lnSpc>
              <a:spcBef>
                <a:spcPts val="0"/>
              </a:spcBef>
              <a:spcAft>
                <a:spcPts val="0"/>
              </a:spcAft>
              <a:buSzPts val="1600"/>
              <a:buFont typeface="Avenir"/>
              <a:buNone/>
            </a:pPr>
            <a:fld id="{00000000-1234-1234-1234-123412341234}" type="slidenum">
              <a:rPr lang="en-US">
                <a:solidFill>
                  <a:srgbClr val="FFFFFF"/>
                </a:solidFill>
              </a:rPr>
              <a:t>‹#›</a:t>
            </a:fld>
            <a:endParaRPr/>
          </a:p>
        </p:txBody>
      </p:sp>
      <p:sp>
        <p:nvSpPr>
          <p:cNvPr id="670" name="Google Shape;670;g34db9c05fad_0_0"/>
          <p:cNvSpPr txBox="1"/>
          <p:nvPr>
            <p:ph type="title"/>
          </p:nvPr>
        </p:nvSpPr>
        <p:spPr>
          <a:xfrm>
            <a:off x="2808313" y="1315950"/>
            <a:ext cx="18767400" cy="11084100"/>
          </a:xfrm>
          <a:prstGeom prst="rect">
            <a:avLst/>
          </a:prstGeom>
          <a:noFill/>
          <a:ln>
            <a:noFill/>
          </a:ln>
        </p:spPr>
        <p:txBody>
          <a:bodyPr anchorCtr="0" anchor="ctr" bIns="71425" lIns="71425" spcFirstLastPara="1" rIns="71425" wrap="square" tIns="71425">
            <a:normAutofit/>
          </a:bodyPr>
          <a:lstStyle/>
          <a:p>
            <a:pPr indent="0" lvl="0" marL="0" marR="0" rtl="0" algn="ctr">
              <a:lnSpc>
                <a:spcPct val="100000"/>
              </a:lnSpc>
              <a:spcBef>
                <a:spcPts val="0"/>
              </a:spcBef>
              <a:spcAft>
                <a:spcPts val="0"/>
              </a:spcAft>
              <a:buClr>
                <a:srgbClr val="FFFFFF"/>
              </a:buClr>
              <a:buSzPts val="7200"/>
              <a:buFont typeface="Arial"/>
              <a:buNone/>
            </a:pPr>
            <a:r>
              <a:rPr b="1" lang="en-US"/>
              <a:t>TUNAGについて</a:t>
            </a:r>
            <a:endParaRPr b="1"/>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4" name="Shape 674"/>
        <p:cNvGrpSpPr/>
        <p:nvPr/>
      </p:nvGrpSpPr>
      <p:grpSpPr>
        <a:xfrm>
          <a:off x="0" y="0"/>
          <a:ext cx="0" cy="0"/>
          <a:chOff x="0" y="0"/>
          <a:chExt cx="0" cy="0"/>
        </a:xfrm>
      </p:grpSpPr>
      <p:sp>
        <p:nvSpPr>
          <p:cNvPr id="675" name="Google Shape;675;g34db9c05fad_0_5"/>
          <p:cNvSpPr/>
          <p:nvPr/>
        </p:nvSpPr>
        <p:spPr>
          <a:xfrm>
            <a:off x="-1" y="-1"/>
            <a:ext cx="12192000" cy="13716000"/>
          </a:xfrm>
          <a:prstGeom prst="rect">
            <a:avLst/>
          </a:prstGeom>
          <a:solidFill>
            <a:srgbClr val="F1F5F9"/>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200"/>
              <a:buFont typeface="Arial"/>
              <a:buNone/>
            </a:pPr>
            <a:r>
              <a:t/>
            </a:r>
            <a:endParaRPr b="0" i="0" sz="3200" u="none" cap="none" strike="noStrike">
              <a:solidFill>
                <a:srgbClr val="FFFFFF"/>
              </a:solidFill>
              <a:latin typeface="Arial"/>
              <a:ea typeface="Arial"/>
              <a:cs typeface="Arial"/>
              <a:sym typeface="Arial"/>
            </a:endParaRPr>
          </a:p>
        </p:txBody>
      </p:sp>
      <p:sp>
        <p:nvSpPr>
          <p:cNvPr id="676" name="Google Shape;676;g34db9c05fad_0_5"/>
          <p:cNvSpPr txBox="1"/>
          <p:nvPr>
            <p:ph idx="12" type="sldNum"/>
          </p:nvPr>
        </p:nvSpPr>
        <p:spPr>
          <a:xfrm>
            <a:off x="23868761" y="13077825"/>
            <a:ext cx="261300" cy="390600"/>
          </a:xfrm>
          <a:prstGeom prst="rect">
            <a:avLst/>
          </a:prstGeom>
          <a:noFill/>
          <a:ln>
            <a:noFill/>
          </a:ln>
        </p:spPr>
        <p:txBody>
          <a:bodyPr anchorCtr="0" anchor="t" bIns="71425" lIns="71425" spcFirstLastPara="1" rIns="71425" wrap="square" tIns="71425">
            <a:spAutoFit/>
          </a:bodyPr>
          <a:lstStyle/>
          <a:p>
            <a:pPr indent="0" lvl="0" marL="0" rtl="0" algn="r">
              <a:lnSpc>
                <a:spcPct val="100000"/>
              </a:lnSpc>
              <a:spcBef>
                <a:spcPts val="0"/>
              </a:spcBef>
              <a:spcAft>
                <a:spcPts val="0"/>
              </a:spcAft>
              <a:buSzPts val="1600"/>
              <a:buFont typeface="Avenir"/>
              <a:buNone/>
            </a:pPr>
            <a:fld id="{00000000-1234-1234-1234-123412341234}" type="slidenum">
              <a:rPr lang="en-US" sz="1600">
                <a:solidFill>
                  <a:srgbClr val="3E3B3A"/>
                </a:solidFill>
                <a:latin typeface="Avenir"/>
                <a:ea typeface="Avenir"/>
                <a:cs typeface="Avenir"/>
                <a:sym typeface="Avenir"/>
              </a:rPr>
              <a:t>‹#›</a:t>
            </a:fld>
            <a:endParaRPr/>
          </a:p>
        </p:txBody>
      </p:sp>
      <p:pic>
        <p:nvPicPr>
          <p:cNvPr descr="アセット 49ldpi 1.png" id="677" name="Google Shape;677;g34db9c05fad_0_5"/>
          <p:cNvPicPr preferRelativeResize="0"/>
          <p:nvPr/>
        </p:nvPicPr>
        <p:blipFill rotWithShape="1">
          <a:blip r:embed="rId3">
            <a:alphaModFix/>
          </a:blip>
          <a:srcRect b="0" l="0" r="0" t="0"/>
          <a:stretch/>
        </p:blipFill>
        <p:spPr>
          <a:xfrm>
            <a:off x="13237878" y="2173834"/>
            <a:ext cx="9948241" cy="6734984"/>
          </a:xfrm>
          <a:prstGeom prst="rect">
            <a:avLst/>
          </a:prstGeom>
          <a:noFill/>
          <a:ln>
            <a:noFill/>
          </a:ln>
        </p:spPr>
      </p:pic>
      <p:sp>
        <p:nvSpPr>
          <p:cNvPr id="678" name="Google Shape;678;g34db9c05fad_0_5"/>
          <p:cNvSpPr txBox="1"/>
          <p:nvPr/>
        </p:nvSpPr>
        <p:spPr>
          <a:xfrm>
            <a:off x="1613288" y="10239495"/>
            <a:ext cx="9301200" cy="20421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424342"/>
              </a:buClr>
              <a:buSzPts val="2600"/>
              <a:buFont typeface="Arial"/>
              <a:buNone/>
            </a:pPr>
            <a:r>
              <a:rPr b="0" baseline="30000" i="0" lang="en-US" sz="4200" u="none" cap="none" strike="noStrike">
                <a:solidFill>
                  <a:srgbClr val="424342"/>
                </a:solidFill>
                <a:latin typeface="Arial"/>
                <a:ea typeface="Arial"/>
                <a:cs typeface="Arial"/>
                <a:sym typeface="Arial"/>
              </a:rPr>
              <a:t>エンゲージメント経営の実践を通じて、企業様の成長や成功をご支援するサービスです。</a:t>
            </a:r>
            <a:endParaRPr b="0" i="0" sz="4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424342"/>
              </a:buClr>
              <a:buSzPts val="2600"/>
              <a:buFont typeface="Arial"/>
              <a:buNone/>
            </a:pPr>
            <a:r>
              <a:rPr b="0" baseline="30000" i="0" lang="en-US" sz="4200" u="none" cap="none" strike="noStrike">
                <a:solidFill>
                  <a:srgbClr val="424342"/>
                </a:solidFill>
                <a:latin typeface="Arial"/>
                <a:ea typeface="Arial"/>
                <a:cs typeface="Arial"/>
                <a:sym typeface="Arial"/>
              </a:rPr>
              <a:t>外部環境に左右されない強い組織作りを実現します。</a:t>
            </a:r>
            <a:endParaRPr b="0" i="0" sz="4200" u="none" cap="none" strike="noStrike">
              <a:solidFill>
                <a:srgbClr val="000000"/>
              </a:solidFill>
              <a:latin typeface="Arial"/>
              <a:ea typeface="Arial"/>
              <a:cs typeface="Arial"/>
              <a:sym typeface="Arial"/>
            </a:endParaRPr>
          </a:p>
        </p:txBody>
      </p:sp>
      <p:sp>
        <p:nvSpPr>
          <p:cNvPr id="679" name="Google Shape;679;g34db9c05fad_0_5"/>
          <p:cNvSpPr txBox="1"/>
          <p:nvPr/>
        </p:nvSpPr>
        <p:spPr>
          <a:xfrm>
            <a:off x="12992488" y="10819462"/>
            <a:ext cx="10743900" cy="17187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424342"/>
              </a:buClr>
              <a:buSzPts val="1800"/>
              <a:buFont typeface="Arial"/>
              <a:buNone/>
            </a:pPr>
            <a:r>
              <a:rPr b="0" baseline="30000" i="0" lang="en-US" sz="3500" u="none" cap="none" strike="noStrike">
                <a:solidFill>
                  <a:srgbClr val="424342"/>
                </a:solidFill>
                <a:latin typeface="Arial"/>
                <a:ea typeface="Arial"/>
                <a:cs typeface="Arial"/>
                <a:sym typeface="Arial"/>
              </a:rPr>
              <a:t>会社と従業員及び従業員同士の相互信頼関係をベースとした組織運営のことを指します。</a:t>
            </a:r>
            <a:endParaRPr b="0" i="0" sz="35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424342"/>
              </a:buClr>
              <a:buSzPts val="1800"/>
              <a:buFont typeface="Arial"/>
              <a:buNone/>
            </a:pPr>
            <a:r>
              <a:rPr b="0" baseline="30000" i="0" lang="en-US" sz="3500" u="none" cap="none" strike="noStrike">
                <a:solidFill>
                  <a:srgbClr val="424342"/>
                </a:solidFill>
                <a:latin typeface="Arial"/>
                <a:ea typeface="Arial"/>
                <a:cs typeface="Arial"/>
                <a:sym typeface="Arial"/>
              </a:rPr>
              <a:t>従来の従業員満足度や働きやすさをベースにするのではなく、信頼関係をベースとした</a:t>
            </a:r>
            <a:endParaRPr b="0" i="0" sz="35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424342"/>
              </a:buClr>
              <a:buSzPts val="1800"/>
              <a:buFont typeface="Arial"/>
              <a:buNone/>
            </a:pPr>
            <a:r>
              <a:rPr b="0" baseline="30000" i="0" lang="en-US" sz="3500" u="none" cap="none" strike="noStrike">
                <a:solidFill>
                  <a:srgbClr val="424342"/>
                </a:solidFill>
                <a:latin typeface="Arial"/>
                <a:ea typeface="Arial"/>
                <a:cs typeface="Arial"/>
                <a:sym typeface="Arial"/>
              </a:rPr>
              <a:t>組織運営を行うことで、強い組織作りに繋がります。</a:t>
            </a:r>
            <a:endParaRPr b="0" i="0" sz="3500" u="none" cap="none" strike="noStrike">
              <a:solidFill>
                <a:srgbClr val="000000"/>
              </a:solidFill>
              <a:latin typeface="Arial"/>
              <a:ea typeface="Arial"/>
              <a:cs typeface="Arial"/>
              <a:sym typeface="Arial"/>
            </a:endParaRPr>
          </a:p>
        </p:txBody>
      </p:sp>
      <p:sp>
        <p:nvSpPr>
          <p:cNvPr id="680" name="Google Shape;680;g34db9c05fad_0_5"/>
          <p:cNvSpPr txBox="1"/>
          <p:nvPr/>
        </p:nvSpPr>
        <p:spPr>
          <a:xfrm>
            <a:off x="13004800" y="9994900"/>
            <a:ext cx="6884400" cy="5028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3B82F6"/>
              </a:buClr>
              <a:buSzPts val="2600"/>
              <a:buFont typeface="Arial"/>
              <a:buNone/>
            </a:pPr>
            <a:r>
              <a:rPr b="0" i="0" lang="en-US" sz="2600" u="none" cap="none" strike="noStrike">
                <a:solidFill>
                  <a:srgbClr val="3B82F6"/>
                </a:solidFill>
                <a:latin typeface="Arial"/>
                <a:ea typeface="Arial"/>
                <a:cs typeface="Arial"/>
                <a:sym typeface="Arial"/>
              </a:rPr>
              <a:t>エンゲージメント経営とは</a:t>
            </a:r>
            <a:endParaRPr b="0" i="0" sz="1400" u="none" cap="none" strike="noStrike">
              <a:solidFill>
                <a:srgbClr val="000000"/>
              </a:solidFill>
              <a:latin typeface="Arial"/>
              <a:ea typeface="Arial"/>
              <a:cs typeface="Arial"/>
              <a:sym typeface="Arial"/>
            </a:endParaRPr>
          </a:p>
        </p:txBody>
      </p:sp>
      <p:pic>
        <p:nvPicPr>
          <p:cNvPr id="681" name="Google Shape;681;g34db9c05fad_0_5"/>
          <p:cNvPicPr preferRelativeResize="0"/>
          <p:nvPr/>
        </p:nvPicPr>
        <p:blipFill rotWithShape="1">
          <a:blip r:embed="rId4">
            <a:alphaModFix/>
          </a:blip>
          <a:srcRect b="0" l="0" r="0" t="0"/>
          <a:stretch/>
        </p:blipFill>
        <p:spPr>
          <a:xfrm>
            <a:off x="1574438" y="3875913"/>
            <a:ext cx="9068425" cy="5589063"/>
          </a:xfrm>
          <a:prstGeom prst="rect">
            <a:avLst/>
          </a:prstGeom>
          <a:noFill/>
          <a:ln>
            <a:noFill/>
          </a:ln>
        </p:spPr>
      </p:pic>
      <p:pic>
        <p:nvPicPr>
          <p:cNvPr id="682" name="Google Shape;682;g34db9c05fad_0_5" title="TUNAG_full_yoko_color.png"/>
          <p:cNvPicPr preferRelativeResize="0"/>
          <p:nvPr/>
        </p:nvPicPr>
        <p:blipFill rotWithShape="1">
          <a:blip r:embed="rId5">
            <a:alphaModFix/>
          </a:blip>
          <a:srcRect b="0" l="0" r="0" t="0"/>
          <a:stretch/>
        </p:blipFill>
        <p:spPr>
          <a:xfrm>
            <a:off x="2891684" y="1734845"/>
            <a:ext cx="6884400" cy="1366555"/>
          </a:xfrm>
          <a:prstGeom prst="rect">
            <a:avLst/>
          </a:prstGeom>
          <a:noFill/>
          <a:ln>
            <a:noFill/>
          </a:ln>
        </p:spPr>
      </p:pic>
      <p:sp>
        <p:nvSpPr>
          <p:cNvPr id="683" name="Google Shape;683;g34db9c05fad_0_5"/>
          <p:cNvSpPr txBox="1"/>
          <p:nvPr/>
        </p:nvSpPr>
        <p:spPr>
          <a:xfrm>
            <a:off x="1613288" y="12281595"/>
            <a:ext cx="9301200" cy="7491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424342"/>
              </a:buClr>
              <a:buSzPts val="2600"/>
              <a:buFont typeface="Arial"/>
              <a:buNone/>
            </a:pPr>
            <a:r>
              <a:rPr b="0" baseline="30000" i="0" lang="en-US" sz="4200" u="none" cap="none" strike="noStrike">
                <a:solidFill>
                  <a:srgbClr val="424342"/>
                </a:solidFill>
                <a:latin typeface="Arial"/>
                <a:ea typeface="Arial"/>
                <a:cs typeface="Arial"/>
                <a:sym typeface="Arial"/>
              </a:rPr>
              <a:t>参考動画：</a:t>
            </a:r>
            <a:r>
              <a:rPr b="0" baseline="30000" i="0" lang="en-US" sz="4200" u="sng" cap="none" strike="noStrike">
                <a:solidFill>
                  <a:schemeClr val="hlink"/>
                </a:solidFill>
                <a:latin typeface="Arial"/>
                <a:ea typeface="Arial"/>
                <a:cs typeface="Arial"/>
                <a:sym typeface="Arial"/>
                <a:hlinkClick r:id="rId6"/>
              </a:rPr>
              <a:t>https://youtu.be/Xh8olLENtl8</a:t>
            </a:r>
            <a:endParaRPr b="0" i="0" sz="4200" u="none" cap="none" strike="noStrike">
              <a:solidFill>
                <a:srgbClr val="000000"/>
              </a:solidFill>
              <a:latin typeface="Arial"/>
              <a:ea typeface="Arial"/>
              <a:cs typeface="Arial"/>
              <a:sym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7" name="Shape 687"/>
        <p:cNvGrpSpPr/>
        <p:nvPr/>
      </p:nvGrpSpPr>
      <p:grpSpPr>
        <a:xfrm>
          <a:off x="0" y="0"/>
          <a:ext cx="0" cy="0"/>
          <a:chOff x="0" y="0"/>
          <a:chExt cx="0" cy="0"/>
        </a:xfrm>
      </p:grpSpPr>
      <p:sp>
        <p:nvSpPr>
          <p:cNvPr id="688" name="Google Shape;688;g34db9c05fad_0_16"/>
          <p:cNvSpPr/>
          <p:nvPr/>
        </p:nvSpPr>
        <p:spPr>
          <a:xfrm>
            <a:off x="1818515" y="2433571"/>
            <a:ext cx="20421000" cy="6520200"/>
          </a:xfrm>
          <a:prstGeom prst="roundRect">
            <a:avLst>
              <a:gd fmla="val 2982" name="adj"/>
            </a:avLst>
          </a:prstGeom>
          <a:solidFill>
            <a:srgbClr val="EFF6FF"/>
          </a:solidFill>
          <a:ln>
            <a:noFill/>
          </a:ln>
        </p:spPr>
        <p:txBody>
          <a:bodyPr anchorCtr="0" anchor="ctr" bIns="27075" lIns="27075" spcFirstLastPara="1" rIns="27075" wrap="square" tIns="27075">
            <a:noAutofit/>
          </a:bodyPr>
          <a:lstStyle/>
          <a:p>
            <a:pPr indent="0" lvl="0" marL="0" marR="0" rtl="0" algn="ctr">
              <a:lnSpc>
                <a:spcPct val="100000"/>
              </a:lnSpc>
              <a:spcBef>
                <a:spcPts val="0"/>
              </a:spcBef>
              <a:spcAft>
                <a:spcPts val="0"/>
              </a:spcAft>
              <a:buClr>
                <a:srgbClr val="FFFFFF"/>
              </a:buClr>
              <a:buSzPts val="2600"/>
              <a:buFont typeface="Arial"/>
              <a:buNone/>
            </a:pPr>
            <a:r>
              <a:t/>
            </a:r>
            <a:endParaRPr b="0" i="0" sz="2600" u="none" cap="none" strike="noStrike">
              <a:solidFill>
                <a:srgbClr val="FFFFFF"/>
              </a:solidFill>
              <a:latin typeface="Arial"/>
              <a:ea typeface="Arial"/>
              <a:cs typeface="Arial"/>
              <a:sym typeface="Arial"/>
            </a:endParaRPr>
          </a:p>
        </p:txBody>
      </p:sp>
      <p:sp>
        <p:nvSpPr>
          <p:cNvPr id="689" name="Google Shape;689;g34db9c05fad_0_16"/>
          <p:cNvSpPr txBox="1"/>
          <p:nvPr>
            <p:ph idx="12" type="sldNum"/>
          </p:nvPr>
        </p:nvSpPr>
        <p:spPr>
          <a:xfrm>
            <a:off x="23536405" y="13077825"/>
            <a:ext cx="593700" cy="390600"/>
          </a:xfrm>
          <a:prstGeom prst="rect">
            <a:avLst/>
          </a:prstGeom>
          <a:noFill/>
          <a:ln>
            <a:noFill/>
          </a:ln>
        </p:spPr>
        <p:txBody>
          <a:bodyPr anchorCtr="0" anchor="t" bIns="71425" lIns="71425" spcFirstLastPara="1" rIns="71425" wrap="square" tIns="71425">
            <a:spAutoFit/>
          </a:bodyPr>
          <a:lstStyle/>
          <a:p>
            <a:pPr indent="0" lvl="0" marL="0" rtl="0" algn="r">
              <a:lnSpc>
                <a:spcPct val="100000"/>
              </a:lnSpc>
              <a:spcBef>
                <a:spcPts val="0"/>
              </a:spcBef>
              <a:spcAft>
                <a:spcPts val="0"/>
              </a:spcAft>
              <a:buClr>
                <a:srgbClr val="3E3B3A"/>
              </a:buClr>
              <a:buSzPts val="1600"/>
              <a:buFont typeface="Avenir"/>
              <a:buNone/>
            </a:pPr>
            <a:fld id="{00000000-1234-1234-1234-123412341234}" type="slidenum">
              <a:rPr lang="en-US"/>
              <a:t>‹#›</a:t>
            </a:fld>
            <a:endParaRPr/>
          </a:p>
        </p:txBody>
      </p:sp>
      <p:sp>
        <p:nvSpPr>
          <p:cNvPr id="690" name="Google Shape;690;g34db9c05fad_0_16"/>
          <p:cNvSpPr txBox="1"/>
          <p:nvPr>
            <p:ph type="title"/>
          </p:nvPr>
        </p:nvSpPr>
        <p:spPr>
          <a:xfrm>
            <a:off x="254000" y="0"/>
            <a:ext cx="21581700" cy="1143000"/>
          </a:xfrm>
          <a:prstGeom prst="rect">
            <a:avLst/>
          </a:prstGeom>
          <a:noFill/>
          <a:ln>
            <a:noFill/>
          </a:ln>
        </p:spPr>
        <p:txBody>
          <a:bodyPr anchorCtr="0" anchor="ctr" bIns="71425" lIns="71425" spcFirstLastPara="1" rIns="71425" wrap="square" tIns="71425">
            <a:normAutofit/>
          </a:bodyPr>
          <a:lstStyle/>
          <a:p>
            <a:pPr indent="508000" lvl="0" marL="0" marR="0" rtl="0" algn="l">
              <a:lnSpc>
                <a:spcPct val="100000"/>
              </a:lnSpc>
              <a:spcBef>
                <a:spcPts val="0"/>
              </a:spcBef>
              <a:spcAft>
                <a:spcPts val="0"/>
              </a:spcAft>
              <a:buClr>
                <a:srgbClr val="FFFFFF"/>
              </a:buClr>
              <a:buSzPts val="4200"/>
              <a:buFont typeface="Arial"/>
              <a:buNone/>
            </a:pPr>
            <a:r>
              <a:rPr lang="en-US" sz="4200"/>
              <a:t>株式会社〇〇が大切にしていること</a:t>
            </a:r>
            <a:endParaRPr/>
          </a:p>
        </p:txBody>
      </p:sp>
      <p:sp>
        <p:nvSpPr>
          <p:cNvPr id="691" name="Google Shape;691;g34db9c05fad_0_16"/>
          <p:cNvSpPr txBox="1"/>
          <p:nvPr/>
        </p:nvSpPr>
        <p:spPr>
          <a:xfrm>
            <a:off x="3318773" y="10654490"/>
            <a:ext cx="17746500" cy="1282800"/>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334155"/>
              </a:buClr>
              <a:buSzPts val="3500"/>
              <a:buFont typeface="Arial"/>
              <a:buNone/>
            </a:pPr>
            <a:r>
              <a:rPr b="0" i="0" lang="en-US" sz="3500" u="none" cap="none" strike="noStrike">
                <a:solidFill>
                  <a:srgbClr val="334155"/>
                </a:solidFill>
                <a:latin typeface="Arial"/>
                <a:ea typeface="Arial"/>
                <a:cs typeface="Arial"/>
                <a:sym typeface="Arial"/>
              </a:rPr>
              <a:t>これらを体現するために、</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800"/>
              </a:spcBef>
              <a:spcAft>
                <a:spcPts val="0"/>
              </a:spcAft>
              <a:buClr>
                <a:srgbClr val="334155"/>
              </a:buClr>
              <a:buSzPts val="3500"/>
              <a:buFont typeface="Arial"/>
              <a:buNone/>
            </a:pPr>
            <a:r>
              <a:rPr b="0" i="0" lang="en-US" sz="3500" u="none" cap="none" strike="noStrike">
                <a:solidFill>
                  <a:srgbClr val="334155"/>
                </a:solidFill>
                <a:latin typeface="Arial"/>
                <a:ea typeface="Arial"/>
                <a:cs typeface="Arial"/>
                <a:sym typeface="Arial"/>
              </a:rPr>
              <a:t>情報共有ツールとして「TUNAG（ツナグ）」を導入いたしました。</a:t>
            </a:r>
            <a:endParaRPr b="0" i="0" sz="1400" u="none" cap="none" strike="noStrike">
              <a:solidFill>
                <a:srgbClr val="000000"/>
              </a:solidFill>
              <a:latin typeface="Arial"/>
              <a:ea typeface="Arial"/>
              <a:cs typeface="Arial"/>
              <a:sym typeface="Arial"/>
            </a:endParaRPr>
          </a:p>
        </p:txBody>
      </p:sp>
      <p:sp>
        <p:nvSpPr>
          <p:cNvPr id="692" name="Google Shape;692;g34db9c05fad_0_16"/>
          <p:cNvSpPr/>
          <p:nvPr/>
        </p:nvSpPr>
        <p:spPr>
          <a:xfrm rot="-2700000">
            <a:off x="11895024" y="9355957"/>
            <a:ext cx="593987" cy="593987"/>
          </a:xfrm>
          <a:custGeom>
            <a:rect b="b" l="l" r="r" t="t"/>
            <a:pathLst>
              <a:path extrusionOk="0" h="21600" w="21600">
                <a:moveTo>
                  <a:pt x="0" y="0"/>
                </a:moveTo>
                <a:lnTo>
                  <a:pt x="0" y="21600"/>
                </a:lnTo>
                <a:lnTo>
                  <a:pt x="21600" y="21600"/>
                </a:lnTo>
                <a:close/>
              </a:path>
            </a:pathLst>
          </a:custGeom>
          <a:solidFill>
            <a:srgbClr val="BFDBFE"/>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200"/>
              <a:buFont typeface="Arial"/>
              <a:buNone/>
            </a:pPr>
            <a:r>
              <a:t/>
            </a:r>
            <a:endParaRPr b="0" i="0" sz="3200" u="none" cap="none" strike="noStrike">
              <a:solidFill>
                <a:srgbClr val="FFFFFF"/>
              </a:solidFill>
              <a:latin typeface="Arial"/>
              <a:ea typeface="Arial"/>
              <a:cs typeface="Arial"/>
              <a:sym typeface="Arial"/>
            </a:endParaRPr>
          </a:p>
        </p:txBody>
      </p:sp>
      <p:sp>
        <p:nvSpPr>
          <p:cNvPr id="693" name="Google Shape;693;g34db9c05fad_0_16"/>
          <p:cNvSpPr txBox="1"/>
          <p:nvPr/>
        </p:nvSpPr>
        <p:spPr>
          <a:xfrm>
            <a:off x="3318773" y="3269440"/>
            <a:ext cx="17746500" cy="641400"/>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3B82F6"/>
              </a:buClr>
              <a:buSzPts val="3500"/>
              <a:buFont typeface="Arial"/>
              <a:buNone/>
            </a:pPr>
            <a:r>
              <a:rPr b="0" i="0" lang="en-US" sz="3500" u="none" cap="none" strike="noStrike">
                <a:solidFill>
                  <a:srgbClr val="3B82F6"/>
                </a:solidFill>
                <a:latin typeface="Arial"/>
                <a:ea typeface="Arial"/>
                <a:cs typeface="Arial"/>
                <a:sym typeface="Arial"/>
              </a:rPr>
              <a:t>経営理念</a:t>
            </a:r>
            <a:endParaRPr b="0" i="0" sz="1400" u="none" cap="none" strike="noStrike">
              <a:solidFill>
                <a:srgbClr val="000000"/>
              </a:solidFill>
              <a:latin typeface="Arial"/>
              <a:ea typeface="Arial"/>
              <a:cs typeface="Arial"/>
              <a:sym typeface="Arial"/>
            </a:endParaRPr>
          </a:p>
        </p:txBody>
      </p:sp>
      <p:sp>
        <p:nvSpPr>
          <p:cNvPr id="694" name="Google Shape;694;g34db9c05fad_0_16"/>
          <p:cNvSpPr txBox="1"/>
          <p:nvPr/>
        </p:nvSpPr>
        <p:spPr>
          <a:xfrm>
            <a:off x="3318773" y="5147552"/>
            <a:ext cx="17746500" cy="1303200"/>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334155"/>
              </a:buClr>
              <a:buSzPts val="7800"/>
              <a:buFont typeface="Arial"/>
              <a:buNone/>
            </a:pPr>
            <a:r>
              <a:rPr b="0" i="0" lang="en-US" sz="7800" u="none" cap="none" strike="noStrike">
                <a:solidFill>
                  <a:srgbClr val="334155"/>
                </a:solidFill>
                <a:latin typeface="Arial"/>
                <a:ea typeface="Arial"/>
                <a:cs typeface="Arial"/>
                <a:sym typeface="Arial"/>
              </a:rPr>
              <a:t>テキストテキストテキスト</a:t>
            </a:r>
            <a:endParaRPr b="0" i="0" sz="1400" u="none" cap="none" strike="noStrike">
              <a:solidFill>
                <a:srgbClr val="000000"/>
              </a:solidFill>
              <a:latin typeface="Arial"/>
              <a:ea typeface="Arial"/>
              <a:cs typeface="Arial"/>
              <a:sym typeface="Arial"/>
            </a:endParaRPr>
          </a:p>
        </p:txBody>
      </p:sp>
      <p:grpSp>
        <p:nvGrpSpPr>
          <p:cNvPr id="695" name="Google Shape;695;g34db9c05fad_0_16"/>
          <p:cNvGrpSpPr/>
          <p:nvPr/>
        </p:nvGrpSpPr>
        <p:grpSpPr>
          <a:xfrm>
            <a:off x="1335357" y="846855"/>
            <a:ext cx="5543700" cy="1728000"/>
            <a:chOff x="0" y="0"/>
            <a:chExt cx="5543700" cy="1728000"/>
          </a:xfrm>
        </p:grpSpPr>
        <p:sp>
          <p:nvSpPr>
            <p:cNvPr id="696" name="Google Shape;696;g34db9c05fad_0_16"/>
            <p:cNvSpPr/>
            <p:nvPr/>
          </p:nvSpPr>
          <p:spPr>
            <a:xfrm>
              <a:off x="0" y="0"/>
              <a:ext cx="5543700" cy="1728000"/>
            </a:xfrm>
            <a:prstGeom prst="rect">
              <a:avLst/>
            </a:prstGeom>
            <a:solidFill>
              <a:srgbClr val="F5D227">
                <a:alpha val="40000"/>
              </a:srgbClr>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800"/>
                <a:buFont typeface="Arial"/>
                <a:buNone/>
              </a:pPr>
              <a:r>
                <a:rPr b="0" i="0" lang="en-US" sz="2800" u="none" cap="none" strike="noStrike">
                  <a:solidFill>
                    <a:srgbClr val="C63415"/>
                  </a:solidFill>
                  <a:latin typeface="Arial"/>
                  <a:ea typeface="Arial"/>
                  <a:cs typeface="Arial"/>
                  <a:sym typeface="Arial"/>
                </a:rPr>
                <a:t>会社名を記載</a:t>
              </a:r>
              <a:endParaRPr b="0" i="0" sz="2800" u="none" cap="none" strike="noStrike">
                <a:solidFill>
                  <a:srgbClr val="C63415"/>
                </a:solidFill>
                <a:latin typeface="Arial"/>
                <a:ea typeface="Arial"/>
                <a:cs typeface="Arial"/>
                <a:sym typeface="Arial"/>
              </a:endParaRPr>
            </a:p>
          </p:txBody>
        </p:sp>
        <p:sp>
          <p:nvSpPr>
            <p:cNvPr id="697" name="Google Shape;697;g34db9c05fad_0_16"/>
            <p:cNvSpPr/>
            <p:nvPr/>
          </p:nvSpPr>
          <p:spPr>
            <a:xfrm>
              <a:off x="1156779" y="863959"/>
              <a:ext cx="3230226" cy="0"/>
            </a:xfrm>
            <a:custGeom>
              <a:rect b="b" l="l" r="r" t="t"/>
              <a:pathLst>
                <a:path extrusionOk="0" h="120000" w="21600">
                  <a:moveTo>
                    <a:pt x="0" y="0"/>
                  </a:moveTo>
                  <a:lnTo>
                    <a:pt x="21600" y="0"/>
                  </a:lnTo>
                  <a:lnTo>
                    <a:pt x="21600" y="0"/>
                  </a:lnTo>
                  <a:lnTo>
                    <a:pt x="0" y="0"/>
                  </a:lnTo>
                  <a:close/>
                </a:path>
              </a:pathLst>
            </a:custGeom>
            <a:noFill/>
            <a:ln>
              <a:noFill/>
            </a:ln>
          </p:spPr>
          <p:txBody>
            <a:bodyPr anchorCtr="0" anchor="ctr" bIns="27050" lIns="27050" spcFirstLastPara="1" rIns="27050" wrap="square" tIns="27050">
              <a:noAutofit/>
            </a:bodyPr>
            <a:lstStyle/>
            <a:p>
              <a:pPr indent="0" lvl="0" marL="0" marR="0" rtl="0" algn="ctr">
                <a:lnSpc>
                  <a:spcPct val="150000"/>
                </a:lnSpc>
                <a:spcBef>
                  <a:spcPts val="0"/>
                </a:spcBef>
                <a:spcAft>
                  <a:spcPts val="0"/>
                </a:spcAft>
                <a:buClr>
                  <a:srgbClr val="C82506"/>
                </a:buClr>
                <a:buSzPts val="4000"/>
                <a:buFont typeface="Arial"/>
                <a:buNone/>
              </a:pPr>
              <a:r>
                <a:rPr b="0" i="0" lang="en-US" sz="4000" u="none" cap="none" strike="noStrike">
                  <a:solidFill>
                    <a:srgbClr val="C82506"/>
                  </a:solidFill>
                  <a:latin typeface="Arial"/>
                  <a:ea typeface="Arial"/>
                  <a:cs typeface="Arial"/>
                  <a:sym typeface="Arial"/>
                </a:rPr>
                <a:t>会社名を記載</a:t>
              </a:r>
              <a:endParaRPr b="0" i="0" sz="1400" u="none" cap="none" strike="noStrike">
                <a:solidFill>
                  <a:srgbClr val="000000"/>
                </a:solidFill>
                <a:latin typeface="Arial"/>
                <a:ea typeface="Arial"/>
                <a:cs typeface="Arial"/>
                <a:sym typeface="Arial"/>
              </a:endParaRPr>
            </a:p>
          </p:txBody>
        </p:sp>
      </p:grpSp>
      <p:grpSp>
        <p:nvGrpSpPr>
          <p:cNvPr id="698" name="Google Shape;698;g34db9c05fad_0_16"/>
          <p:cNvGrpSpPr/>
          <p:nvPr/>
        </p:nvGrpSpPr>
        <p:grpSpPr>
          <a:xfrm>
            <a:off x="5524662" y="4010838"/>
            <a:ext cx="13891200" cy="5694300"/>
            <a:chOff x="0" y="0"/>
            <a:chExt cx="13891200" cy="5694300"/>
          </a:xfrm>
        </p:grpSpPr>
        <p:sp>
          <p:nvSpPr>
            <p:cNvPr id="699" name="Google Shape;699;g34db9c05fad_0_16"/>
            <p:cNvSpPr/>
            <p:nvPr/>
          </p:nvSpPr>
          <p:spPr>
            <a:xfrm>
              <a:off x="0" y="0"/>
              <a:ext cx="13891200" cy="5694300"/>
            </a:xfrm>
            <a:prstGeom prst="rect">
              <a:avLst/>
            </a:prstGeom>
            <a:solidFill>
              <a:srgbClr val="F5D227">
                <a:alpha val="40000"/>
              </a:srgbClr>
            </a:solidFill>
            <a:ln>
              <a:noFill/>
            </a:ln>
            <a:effectLst>
              <a:outerShdw blurRad="25400" rotWithShape="0" dir="5400000" dist="152400">
                <a:srgbClr val="000000">
                  <a:alpha val="20000"/>
                </a:srgbClr>
              </a:outerShdw>
            </a:effectLst>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800"/>
                <a:buFont typeface="Arial"/>
                <a:buNone/>
              </a:pPr>
              <a:r>
                <a:t/>
              </a:r>
              <a:endParaRPr b="0" i="0" sz="2800" u="none" cap="none" strike="noStrike">
                <a:solidFill>
                  <a:srgbClr val="FFFFFF"/>
                </a:solidFill>
                <a:latin typeface="Arial"/>
                <a:ea typeface="Arial"/>
                <a:cs typeface="Arial"/>
                <a:sym typeface="Arial"/>
              </a:endParaRPr>
            </a:p>
          </p:txBody>
        </p:sp>
        <p:sp>
          <p:nvSpPr>
            <p:cNvPr id="700" name="Google Shape;700;g34db9c05fad_0_16"/>
            <p:cNvSpPr txBox="1"/>
            <p:nvPr/>
          </p:nvSpPr>
          <p:spPr>
            <a:xfrm>
              <a:off x="1090791" y="2476600"/>
              <a:ext cx="11709600" cy="824400"/>
            </a:xfrm>
            <a:prstGeom prst="rect">
              <a:avLst/>
            </a:prstGeom>
            <a:noFill/>
            <a:ln>
              <a:noFill/>
            </a:ln>
          </p:spPr>
          <p:txBody>
            <a:bodyPr anchorCtr="0" anchor="ctr" bIns="27050" lIns="27050" spcFirstLastPara="1" rIns="27050" wrap="square" tIns="27050">
              <a:spAutoFit/>
            </a:bodyPr>
            <a:lstStyle/>
            <a:p>
              <a:pPr indent="0" lvl="0" marL="0" marR="0" rtl="0" algn="ctr">
                <a:lnSpc>
                  <a:spcPct val="150000"/>
                </a:lnSpc>
                <a:spcBef>
                  <a:spcPts val="0"/>
                </a:spcBef>
                <a:spcAft>
                  <a:spcPts val="0"/>
                </a:spcAft>
                <a:buClr>
                  <a:srgbClr val="000000"/>
                </a:buClr>
                <a:buSzPts val="5000"/>
                <a:buFont typeface="Arial"/>
                <a:buNone/>
              </a:pPr>
              <a:r>
                <a:rPr b="0" i="0" lang="en-US" sz="5000" u="none" cap="none" strike="noStrike">
                  <a:solidFill>
                    <a:srgbClr val="C82506"/>
                  </a:solidFill>
                  <a:latin typeface="Arial"/>
                  <a:ea typeface="Arial"/>
                  <a:cs typeface="Arial"/>
                  <a:sym typeface="Arial"/>
                </a:rPr>
                <a:t>経営理念を記載</a:t>
              </a:r>
              <a:endParaRPr b="0" i="0" sz="5000" u="none" cap="none" strike="noStrike">
                <a:solidFill>
                  <a:srgbClr val="C82506"/>
                </a:solidFill>
                <a:latin typeface="Arial"/>
                <a:ea typeface="Arial"/>
                <a:cs typeface="Arial"/>
                <a:sym typeface="Arial"/>
              </a:endParaRPr>
            </a:p>
          </p:txBody>
        </p:sp>
      </p:gr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4" name="Shape 704"/>
        <p:cNvGrpSpPr/>
        <p:nvPr/>
      </p:nvGrpSpPr>
      <p:grpSpPr>
        <a:xfrm>
          <a:off x="0" y="0"/>
          <a:ext cx="0" cy="0"/>
          <a:chOff x="0" y="0"/>
          <a:chExt cx="0" cy="0"/>
        </a:xfrm>
      </p:grpSpPr>
      <p:sp>
        <p:nvSpPr>
          <p:cNvPr id="705" name="Google Shape;705;g34db9c05fad_0_32"/>
          <p:cNvSpPr txBox="1"/>
          <p:nvPr>
            <p:ph idx="12" type="sldNum"/>
          </p:nvPr>
        </p:nvSpPr>
        <p:spPr>
          <a:xfrm>
            <a:off x="23536405" y="13077825"/>
            <a:ext cx="593700" cy="390600"/>
          </a:xfrm>
          <a:prstGeom prst="rect">
            <a:avLst/>
          </a:prstGeom>
          <a:noFill/>
          <a:ln>
            <a:noFill/>
          </a:ln>
        </p:spPr>
        <p:txBody>
          <a:bodyPr anchorCtr="0" anchor="t" bIns="71425" lIns="71425" spcFirstLastPara="1" rIns="71425" wrap="square" tIns="71425">
            <a:spAutoFit/>
          </a:bodyPr>
          <a:lstStyle/>
          <a:p>
            <a:pPr indent="0" lvl="0" marL="0" rtl="0" algn="r">
              <a:lnSpc>
                <a:spcPct val="100000"/>
              </a:lnSpc>
              <a:spcBef>
                <a:spcPts val="0"/>
              </a:spcBef>
              <a:spcAft>
                <a:spcPts val="0"/>
              </a:spcAft>
              <a:buClr>
                <a:srgbClr val="3E3B3A"/>
              </a:buClr>
              <a:buSzPts val="1600"/>
              <a:buFont typeface="Avenir"/>
              <a:buNone/>
            </a:pPr>
            <a:fld id="{00000000-1234-1234-1234-123412341234}" type="slidenum">
              <a:rPr lang="en-US"/>
              <a:t>‹#›</a:t>
            </a:fld>
            <a:endParaRPr/>
          </a:p>
        </p:txBody>
      </p:sp>
      <p:sp>
        <p:nvSpPr>
          <p:cNvPr id="706" name="Google Shape;706;g34db9c05fad_0_32"/>
          <p:cNvSpPr txBox="1"/>
          <p:nvPr>
            <p:ph type="title"/>
          </p:nvPr>
        </p:nvSpPr>
        <p:spPr>
          <a:xfrm>
            <a:off x="254000" y="0"/>
            <a:ext cx="21581700" cy="1143000"/>
          </a:xfrm>
          <a:prstGeom prst="rect">
            <a:avLst/>
          </a:prstGeom>
          <a:noFill/>
          <a:ln>
            <a:noFill/>
          </a:ln>
        </p:spPr>
        <p:txBody>
          <a:bodyPr anchorCtr="0" anchor="ctr" bIns="71425" lIns="71425" spcFirstLastPara="1" rIns="71425" wrap="square" tIns="71425">
            <a:normAutofit/>
          </a:bodyPr>
          <a:lstStyle/>
          <a:p>
            <a:pPr indent="508000" lvl="0" marL="0" marR="0" rtl="0" algn="l">
              <a:lnSpc>
                <a:spcPct val="100000"/>
              </a:lnSpc>
              <a:spcBef>
                <a:spcPts val="0"/>
              </a:spcBef>
              <a:spcAft>
                <a:spcPts val="0"/>
              </a:spcAft>
              <a:buClr>
                <a:srgbClr val="FFFFFF"/>
              </a:buClr>
              <a:buSzPts val="4200"/>
              <a:buFont typeface="Arial"/>
              <a:buNone/>
            </a:pPr>
            <a:r>
              <a:rPr lang="en-US" sz="4200"/>
              <a:t>導入の意図・背景、目的</a:t>
            </a:r>
            <a:endParaRPr/>
          </a:p>
        </p:txBody>
      </p:sp>
      <p:sp>
        <p:nvSpPr>
          <p:cNvPr id="707" name="Google Shape;707;g34db9c05fad_0_32"/>
          <p:cNvSpPr/>
          <p:nvPr/>
        </p:nvSpPr>
        <p:spPr>
          <a:xfrm>
            <a:off x="1945515" y="2052571"/>
            <a:ext cx="20421000" cy="2705700"/>
          </a:xfrm>
          <a:prstGeom prst="roundRect">
            <a:avLst>
              <a:gd fmla="val 7186" name="adj"/>
            </a:avLst>
          </a:prstGeom>
          <a:solidFill>
            <a:srgbClr val="FFF6E0"/>
          </a:solidFill>
          <a:ln>
            <a:noFill/>
          </a:ln>
        </p:spPr>
        <p:txBody>
          <a:bodyPr anchorCtr="0" anchor="ctr" bIns="27075" lIns="27075" spcFirstLastPara="1" rIns="27075" wrap="square" tIns="27075">
            <a:noAutofit/>
          </a:bodyPr>
          <a:lstStyle/>
          <a:p>
            <a:pPr indent="0" lvl="0" marL="0" marR="0" rtl="0" algn="ctr">
              <a:lnSpc>
                <a:spcPct val="100000"/>
              </a:lnSpc>
              <a:spcBef>
                <a:spcPts val="0"/>
              </a:spcBef>
              <a:spcAft>
                <a:spcPts val="0"/>
              </a:spcAft>
              <a:buClr>
                <a:srgbClr val="FFFFFF"/>
              </a:buClr>
              <a:buSzPts val="2600"/>
              <a:buFont typeface="Arial"/>
              <a:buNone/>
            </a:pPr>
            <a:r>
              <a:t/>
            </a:r>
            <a:endParaRPr b="0" i="0" sz="2600" u="none" cap="none" strike="noStrike">
              <a:solidFill>
                <a:srgbClr val="FFFFFF"/>
              </a:solidFill>
              <a:latin typeface="Arial"/>
              <a:ea typeface="Arial"/>
              <a:cs typeface="Arial"/>
              <a:sym typeface="Arial"/>
            </a:endParaRPr>
          </a:p>
        </p:txBody>
      </p:sp>
      <p:sp>
        <p:nvSpPr>
          <p:cNvPr id="708" name="Google Shape;708;g34db9c05fad_0_32"/>
          <p:cNvSpPr/>
          <p:nvPr/>
        </p:nvSpPr>
        <p:spPr>
          <a:xfrm rot="-2700000">
            <a:off x="11895024" y="4654578"/>
            <a:ext cx="593987" cy="593987"/>
          </a:xfrm>
          <a:custGeom>
            <a:rect b="b" l="l" r="r" t="t"/>
            <a:pathLst>
              <a:path extrusionOk="0" h="21600" w="21600">
                <a:moveTo>
                  <a:pt x="0" y="0"/>
                </a:moveTo>
                <a:lnTo>
                  <a:pt x="0" y="21600"/>
                </a:lnTo>
                <a:lnTo>
                  <a:pt x="21600" y="21600"/>
                </a:lnTo>
                <a:close/>
              </a:path>
            </a:pathLst>
          </a:custGeom>
          <a:solidFill>
            <a:srgbClr val="BFDBFE"/>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200"/>
              <a:buFont typeface="Arial"/>
              <a:buNone/>
            </a:pPr>
            <a:r>
              <a:t/>
            </a:r>
            <a:endParaRPr b="0" i="0" sz="3200" u="none" cap="none" strike="noStrike">
              <a:solidFill>
                <a:srgbClr val="FFFFFF"/>
              </a:solidFill>
              <a:latin typeface="Arial"/>
              <a:ea typeface="Arial"/>
              <a:cs typeface="Arial"/>
              <a:sym typeface="Arial"/>
            </a:endParaRPr>
          </a:p>
        </p:txBody>
      </p:sp>
      <p:sp>
        <p:nvSpPr>
          <p:cNvPr id="709" name="Google Shape;709;g34db9c05fad_0_32"/>
          <p:cNvSpPr txBox="1"/>
          <p:nvPr/>
        </p:nvSpPr>
        <p:spPr>
          <a:xfrm>
            <a:off x="2795190" y="3129245"/>
            <a:ext cx="4041300" cy="6414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E88D06"/>
              </a:buClr>
              <a:buSzPts val="3500"/>
              <a:buFont typeface="Arial"/>
              <a:buNone/>
            </a:pPr>
            <a:r>
              <a:rPr b="0" i="0" lang="en-US" sz="3500" u="none" cap="none" strike="noStrike">
                <a:solidFill>
                  <a:srgbClr val="E88D06"/>
                </a:solidFill>
                <a:latin typeface="Arial"/>
                <a:ea typeface="Arial"/>
                <a:cs typeface="Arial"/>
                <a:sym typeface="Arial"/>
              </a:rPr>
              <a:t>理想の状態</a:t>
            </a:r>
            <a:endParaRPr b="0" i="0" sz="1400" u="none" cap="none" strike="noStrike">
              <a:solidFill>
                <a:srgbClr val="000000"/>
              </a:solidFill>
              <a:latin typeface="Arial"/>
              <a:ea typeface="Arial"/>
              <a:cs typeface="Arial"/>
              <a:sym typeface="Arial"/>
            </a:endParaRPr>
          </a:p>
        </p:txBody>
      </p:sp>
      <p:sp>
        <p:nvSpPr>
          <p:cNvPr id="710" name="Google Shape;710;g34db9c05fad_0_32"/>
          <p:cNvSpPr txBox="1"/>
          <p:nvPr/>
        </p:nvSpPr>
        <p:spPr>
          <a:xfrm>
            <a:off x="6202098" y="2827620"/>
            <a:ext cx="15617100" cy="11289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800"/>
              </a:spcBef>
              <a:spcAft>
                <a:spcPts val="0"/>
              </a:spcAft>
              <a:buClr>
                <a:srgbClr val="334155"/>
              </a:buClr>
              <a:buSzPts val="3000"/>
              <a:buFont typeface="Arial"/>
              <a:buNone/>
            </a:pPr>
            <a:r>
              <a:rPr b="0" i="0" lang="en-US" sz="3000" u="none" cap="none" strike="noStrike">
                <a:solidFill>
                  <a:srgbClr val="334155"/>
                </a:solidFill>
                <a:latin typeface="Arial"/>
                <a:ea typeface="Arial"/>
                <a:cs typeface="Arial"/>
                <a:sym typeface="Arial"/>
              </a:rPr>
              <a:t>テキストテキスト</a:t>
            </a:r>
            <a:r>
              <a:rPr b="0" i="0" lang="en-US" sz="3000" u="none" cap="none" strike="noStrike">
                <a:solidFill>
                  <a:schemeClr val="dk1"/>
                </a:solidFill>
                <a:latin typeface="Arial"/>
                <a:ea typeface="Arial"/>
                <a:cs typeface="Arial"/>
                <a:sym typeface="Arial"/>
              </a:rPr>
              <a:t>テキストテキストテキストテキストテキストテキスト</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800"/>
              </a:spcBef>
              <a:spcAft>
                <a:spcPts val="0"/>
              </a:spcAft>
              <a:buClr>
                <a:schemeClr val="dk1"/>
              </a:buClr>
              <a:buSzPts val="3000"/>
              <a:buFont typeface="Arial"/>
              <a:buNone/>
            </a:pPr>
            <a:r>
              <a:rPr b="0" i="0" lang="en-US" sz="3000" u="none" cap="none" strike="noStrike">
                <a:solidFill>
                  <a:schemeClr val="dk1"/>
                </a:solidFill>
                <a:latin typeface="Arial"/>
                <a:ea typeface="Arial"/>
                <a:cs typeface="Arial"/>
                <a:sym typeface="Arial"/>
              </a:rPr>
              <a:t>テキストテキストテキストテキストテキストテキスト</a:t>
            </a:r>
            <a:endParaRPr b="0" i="0" sz="1400" u="none" cap="none" strike="noStrike">
              <a:solidFill>
                <a:srgbClr val="000000"/>
              </a:solidFill>
              <a:latin typeface="Arial"/>
              <a:ea typeface="Arial"/>
              <a:cs typeface="Arial"/>
              <a:sym typeface="Arial"/>
            </a:endParaRPr>
          </a:p>
        </p:txBody>
      </p:sp>
      <p:sp>
        <p:nvSpPr>
          <p:cNvPr id="711" name="Google Shape;711;g34db9c05fad_0_32"/>
          <p:cNvSpPr/>
          <p:nvPr/>
        </p:nvSpPr>
        <p:spPr>
          <a:xfrm>
            <a:off x="1945515" y="5564766"/>
            <a:ext cx="20421000" cy="2705700"/>
          </a:xfrm>
          <a:prstGeom prst="roundRect">
            <a:avLst>
              <a:gd fmla="val 7186" name="adj"/>
            </a:avLst>
          </a:prstGeom>
          <a:solidFill>
            <a:srgbClr val="EFF6FF"/>
          </a:solidFill>
          <a:ln>
            <a:noFill/>
          </a:ln>
        </p:spPr>
        <p:txBody>
          <a:bodyPr anchorCtr="0" anchor="ctr" bIns="27075" lIns="27075" spcFirstLastPara="1" rIns="27075" wrap="square" tIns="27075">
            <a:noAutofit/>
          </a:bodyPr>
          <a:lstStyle/>
          <a:p>
            <a:pPr indent="0" lvl="0" marL="0" marR="0" rtl="0" algn="ctr">
              <a:lnSpc>
                <a:spcPct val="100000"/>
              </a:lnSpc>
              <a:spcBef>
                <a:spcPts val="0"/>
              </a:spcBef>
              <a:spcAft>
                <a:spcPts val="0"/>
              </a:spcAft>
              <a:buClr>
                <a:srgbClr val="FFFFFF"/>
              </a:buClr>
              <a:buSzPts val="2600"/>
              <a:buFont typeface="Arial"/>
              <a:buNone/>
            </a:pPr>
            <a:r>
              <a:t/>
            </a:r>
            <a:endParaRPr b="0" i="0" sz="2600" u="none" cap="none" strike="noStrike">
              <a:solidFill>
                <a:srgbClr val="FFFFFF"/>
              </a:solidFill>
              <a:latin typeface="Arial"/>
              <a:ea typeface="Arial"/>
              <a:cs typeface="Arial"/>
              <a:sym typeface="Arial"/>
            </a:endParaRPr>
          </a:p>
        </p:txBody>
      </p:sp>
      <p:sp>
        <p:nvSpPr>
          <p:cNvPr id="712" name="Google Shape;712;g34db9c05fad_0_32"/>
          <p:cNvSpPr/>
          <p:nvPr/>
        </p:nvSpPr>
        <p:spPr>
          <a:xfrm rot="-2700000">
            <a:off x="11895024" y="8166774"/>
            <a:ext cx="593987" cy="593987"/>
          </a:xfrm>
          <a:custGeom>
            <a:rect b="b" l="l" r="r" t="t"/>
            <a:pathLst>
              <a:path extrusionOk="0" h="21600" w="21600">
                <a:moveTo>
                  <a:pt x="0" y="0"/>
                </a:moveTo>
                <a:lnTo>
                  <a:pt x="0" y="21600"/>
                </a:lnTo>
                <a:lnTo>
                  <a:pt x="21600" y="21600"/>
                </a:lnTo>
                <a:close/>
              </a:path>
            </a:pathLst>
          </a:custGeom>
          <a:solidFill>
            <a:srgbClr val="BFDBFE"/>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200"/>
              <a:buFont typeface="Arial"/>
              <a:buNone/>
            </a:pPr>
            <a:r>
              <a:t/>
            </a:r>
            <a:endParaRPr b="0" i="0" sz="3200" u="none" cap="none" strike="noStrike">
              <a:solidFill>
                <a:srgbClr val="FFFFFF"/>
              </a:solidFill>
              <a:latin typeface="Arial"/>
              <a:ea typeface="Arial"/>
              <a:cs typeface="Arial"/>
              <a:sym typeface="Arial"/>
            </a:endParaRPr>
          </a:p>
        </p:txBody>
      </p:sp>
      <p:sp>
        <p:nvSpPr>
          <p:cNvPr id="713" name="Google Shape;713;g34db9c05fad_0_32"/>
          <p:cNvSpPr txBox="1"/>
          <p:nvPr/>
        </p:nvSpPr>
        <p:spPr>
          <a:xfrm>
            <a:off x="2795190" y="6641441"/>
            <a:ext cx="4041300" cy="6414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3B82F6"/>
              </a:buClr>
              <a:buSzPts val="3500"/>
              <a:buFont typeface="Arial"/>
              <a:buNone/>
            </a:pPr>
            <a:r>
              <a:rPr b="0" i="0" lang="en-US" sz="3500" u="none" cap="none" strike="noStrike">
                <a:solidFill>
                  <a:srgbClr val="3B82F6"/>
                </a:solidFill>
                <a:latin typeface="Arial"/>
                <a:ea typeface="Arial"/>
                <a:cs typeface="Arial"/>
                <a:sym typeface="Arial"/>
              </a:rPr>
              <a:t>背景</a:t>
            </a:r>
            <a:endParaRPr b="0" i="0" sz="1400" u="none" cap="none" strike="noStrike">
              <a:solidFill>
                <a:srgbClr val="000000"/>
              </a:solidFill>
              <a:latin typeface="Arial"/>
              <a:ea typeface="Arial"/>
              <a:cs typeface="Arial"/>
              <a:sym typeface="Arial"/>
            </a:endParaRPr>
          </a:p>
        </p:txBody>
      </p:sp>
      <p:sp>
        <p:nvSpPr>
          <p:cNvPr id="714" name="Google Shape;714;g34db9c05fad_0_32"/>
          <p:cNvSpPr txBox="1"/>
          <p:nvPr/>
        </p:nvSpPr>
        <p:spPr>
          <a:xfrm>
            <a:off x="6202098" y="6339815"/>
            <a:ext cx="15617100" cy="11289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800"/>
              </a:spcBef>
              <a:spcAft>
                <a:spcPts val="0"/>
              </a:spcAft>
              <a:buClr>
                <a:srgbClr val="000000"/>
              </a:buClr>
              <a:buSzPts val="3000"/>
              <a:buFont typeface="Arial"/>
              <a:buNone/>
            </a:pPr>
            <a:r>
              <a:rPr b="0" i="0" lang="en-US" sz="3000" u="none" cap="none" strike="noStrike">
                <a:solidFill>
                  <a:srgbClr val="334155"/>
                </a:solidFill>
                <a:latin typeface="Arial"/>
                <a:ea typeface="Arial"/>
                <a:cs typeface="Arial"/>
                <a:sym typeface="Arial"/>
              </a:rPr>
              <a:t>テキストテキストテキストテキストテキストテキストテキストテキスト</a:t>
            </a:r>
            <a:endParaRPr b="0" i="0" sz="3000" u="none" cap="none" strike="noStrike">
              <a:solidFill>
                <a:srgbClr val="334155"/>
              </a:solidFill>
              <a:latin typeface="Arial"/>
              <a:ea typeface="Arial"/>
              <a:cs typeface="Arial"/>
              <a:sym typeface="Arial"/>
            </a:endParaRPr>
          </a:p>
          <a:p>
            <a:pPr indent="0" lvl="0" marL="0" marR="0" rtl="0" algn="l">
              <a:lnSpc>
                <a:spcPct val="100000"/>
              </a:lnSpc>
              <a:spcBef>
                <a:spcPts val="800"/>
              </a:spcBef>
              <a:spcAft>
                <a:spcPts val="0"/>
              </a:spcAft>
              <a:buClr>
                <a:srgbClr val="000000"/>
              </a:buClr>
              <a:buSzPts val="3000"/>
              <a:buFont typeface="Arial"/>
              <a:buNone/>
            </a:pPr>
            <a:r>
              <a:rPr b="0" i="0" lang="en-US" sz="3000" u="none" cap="none" strike="noStrike">
                <a:solidFill>
                  <a:srgbClr val="334155"/>
                </a:solidFill>
                <a:latin typeface="Arial"/>
                <a:ea typeface="Arial"/>
                <a:cs typeface="Arial"/>
                <a:sym typeface="Arial"/>
              </a:rPr>
              <a:t>テキストテキストテキストテキストテキストテキスト</a:t>
            </a:r>
            <a:endParaRPr b="0" i="0" sz="3000" u="none" cap="none" strike="noStrike">
              <a:solidFill>
                <a:srgbClr val="334155"/>
              </a:solidFill>
              <a:latin typeface="Arial"/>
              <a:ea typeface="Arial"/>
              <a:cs typeface="Arial"/>
              <a:sym typeface="Arial"/>
            </a:endParaRPr>
          </a:p>
        </p:txBody>
      </p:sp>
      <p:sp>
        <p:nvSpPr>
          <p:cNvPr id="715" name="Google Shape;715;g34db9c05fad_0_32"/>
          <p:cNvSpPr/>
          <p:nvPr/>
        </p:nvSpPr>
        <p:spPr>
          <a:xfrm>
            <a:off x="1945515" y="9051562"/>
            <a:ext cx="20421000" cy="3525900"/>
          </a:xfrm>
          <a:prstGeom prst="roundRect">
            <a:avLst>
              <a:gd fmla="val 5514" name="adj"/>
            </a:avLst>
          </a:prstGeom>
          <a:solidFill>
            <a:srgbClr val="EFF6FF"/>
          </a:solidFill>
          <a:ln>
            <a:noFill/>
          </a:ln>
        </p:spPr>
        <p:txBody>
          <a:bodyPr anchorCtr="0" anchor="ctr" bIns="27075" lIns="27075" spcFirstLastPara="1" rIns="27075" wrap="square" tIns="27075">
            <a:noAutofit/>
          </a:bodyPr>
          <a:lstStyle/>
          <a:p>
            <a:pPr indent="0" lvl="0" marL="0" marR="0" rtl="0" algn="ctr">
              <a:lnSpc>
                <a:spcPct val="100000"/>
              </a:lnSpc>
              <a:spcBef>
                <a:spcPts val="0"/>
              </a:spcBef>
              <a:spcAft>
                <a:spcPts val="0"/>
              </a:spcAft>
              <a:buClr>
                <a:srgbClr val="FFFFFF"/>
              </a:buClr>
              <a:buSzPts val="2600"/>
              <a:buFont typeface="Arial"/>
              <a:buNone/>
            </a:pPr>
            <a:r>
              <a:t/>
            </a:r>
            <a:endParaRPr b="0" i="0" sz="2600" u="none" cap="none" strike="noStrike">
              <a:solidFill>
                <a:srgbClr val="FFFFFF"/>
              </a:solidFill>
              <a:latin typeface="Arial"/>
              <a:ea typeface="Arial"/>
              <a:cs typeface="Arial"/>
              <a:sym typeface="Arial"/>
            </a:endParaRPr>
          </a:p>
        </p:txBody>
      </p:sp>
      <p:sp>
        <p:nvSpPr>
          <p:cNvPr id="716" name="Google Shape;716;g34db9c05fad_0_32"/>
          <p:cNvSpPr txBox="1"/>
          <p:nvPr/>
        </p:nvSpPr>
        <p:spPr>
          <a:xfrm>
            <a:off x="2795190" y="10538343"/>
            <a:ext cx="4041300" cy="6414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3B82F6"/>
              </a:buClr>
              <a:buSzPts val="3500"/>
              <a:buFont typeface="Arial"/>
              <a:buNone/>
            </a:pPr>
            <a:r>
              <a:rPr b="0" i="0" lang="en-US" sz="3500" u="none" cap="none" strike="noStrike">
                <a:solidFill>
                  <a:srgbClr val="3B82F6"/>
                </a:solidFill>
                <a:latin typeface="Arial"/>
                <a:ea typeface="Arial"/>
                <a:cs typeface="Arial"/>
                <a:sym typeface="Arial"/>
              </a:rPr>
              <a:t>やりたいこと</a:t>
            </a:r>
            <a:endParaRPr b="0" i="0" sz="1400" u="none" cap="none" strike="noStrike">
              <a:solidFill>
                <a:srgbClr val="000000"/>
              </a:solidFill>
              <a:latin typeface="Arial"/>
              <a:ea typeface="Arial"/>
              <a:cs typeface="Arial"/>
              <a:sym typeface="Arial"/>
            </a:endParaRPr>
          </a:p>
        </p:txBody>
      </p:sp>
      <p:sp>
        <p:nvSpPr>
          <p:cNvPr id="717" name="Google Shape;717;g34db9c05fad_0_32"/>
          <p:cNvSpPr txBox="1"/>
          <p:nvPr/>
        </p:nvSpPr>
        <p:spPr>
          <a:xfrm>
            <a:off x="6202098" y="9950968"/>
            <a:ext cx="15617100" cy="15906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334155"/>
              </a:buClr>
              <a:buSzPts val="3000"/>
              <a:buFont typeface="Arial"/>
              <a:buNone/>
            </a:pPr>
            <a:r>
              <a:rPr b="0" i="0" lang="en-US" sz="3000" u="none" cap="none" strike="noStrike">
                <a:solidFill>
                  <a:srgbClr val="334155"/>
                </a:solidFill>
                <a:latin typeface="Arial"/>
                <a:ea typeface="Arial"/>
                <a:cs typeface="Arial"/>
                <a:sym typeface="Arial"/>
              </a:rPr>
              <a:t>外出先でも申請や業務報告が出せるようになります！</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800"/>
              </a:spcBef>
              <a:spcAft>
                <a:spcPts val="0"/>
              </a:spcAft>
              <a:buClr>
                <a:srgbClr val="334155"/>
              </a:buClr>
              <a:buSzPts val="3000"/>
              <a:buFont typeface="Arial"/>
              <a:buNone/>
            </a:pPr>
            <a:r>
              <a:rPr b="0" i="0" lang="en-US" sz="3000" u="none" cap="none" strike="noStrike">
                <a:solidFill>
                  <a:srgbClr val="334155"/>
                </a:solidFill>
                <a:latin typeface="Arial"/>
                <a:ea typeface="Arial"/>
                <a:cs typeface="Arial"/>
                <a:sym typeface="Arial"/>
              </a:rPr>
              <a:t>他の店舗の工夫をリアルタイムに知ることができます！など従業員にとってのメリットを伝えましょう</a:t>
            </a:r>
            <a:endParaRPr b="0" i="0" sz="1400" u="none" cap="none" strike="noStrike">
              <a:solidFill>
                <a:srgbClr val="000000"/>
              </a:solidFill>
              <a:latin typeface="Arial"/>
              <a:ea typeface="Arial"/>
              <a:cs typeface="Arial"/>
              <a:sym typeface="Arial"/>
            </a:endParaRPr>
          </a:p>
        </p:txBody>
      </p:sp>
      <p:grpSp>
        <p:nvGrpSpPr>
          <p:cNvPr id="718" name="Google Shape;718;g34db9c05fad_0_32"/>
          <p:cNvGrpSpPr/>
          <p:nvPr/>
        </p:nvGrpSpPr>
        <p:grpSpPr>
          <a:xfrm>
            <a:off x="5524662" y="3969188"/>
            <a:ext cx="13891200" cy="5694300"/>
            <a:chOff x="0" y="0"/>
            <a:chExt cx="13891200" cy="5694300"/>
          </a:xfrm>
        </p:grpSpPr>
        <p:sp>
          <p:nvSpPr>
            <p:cNvPr id="719" name="Google Shape;719;g34db9c05fad_0_32"/>
            <p:cNvSpPr/>
            <p:nvPr/>
          </p:nvSpPr>
          <p:spPr>
            <a:xfrm>
              <a:off x="0" y="0"/>
              <a:ext cx="13891200" cy="5694300"/>
            </a:xfrm>
            <a:prstGeom prst="rect">
              <a:avLst/>
            </a:prstGeom>
            <a:solidFill>
              <a:srgbClr val="F5D227">
                <a:alpha val="40000"/>
              </a:srgbClr>
            </a:solidFill>
            <a:ln>
              <a:noFill/>
            </a:ln>
            <a:effectLst>
              <a:outerShdw blurRad="25400" rotWithShape="0" dir="5400000" dist="152400">
                <a:srgbClr val="000000">
                  <a:alpha val="20000"/>
                </a:srgbClr>
              </a:outerShdw>
            </a:effectLst>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800"/>
                <a:buFont typeface="Arial"/>
                <a:buNone/>
              </a:pPr>
              <a:r>
                <a:t/>
              </a:r>
              <a:endParaRPr b="0" i="0" sz="2800" u="none" cap="none" strike="noStrike">
                <a:solidFill>
                  <a:srgbClr val="FFFFFF"/>
                </a:solidFill>
                <a:latin typeface="Arial"/>
                <a:ea typeface="Arial"/>
                <a:cs typeface="Arial"/>
                <a:sym typeface="Arial"/>
              </a:endParaRPr>
            </a:p>
          </p:txBody>
        </p:sp>
        <p:sp>
          <p:nvSpPr>
            <p:cNvPr id="720" name="Google Shape;720;g34db9c05fad_0_32"/>
            <p:cNvSpPr txBox="1"/>
            <p:nvPr/>
          </p:nvSpPr>
          <p:spPr>
            <a:xfrm>
              <a:off x="1533141" y="1564125"/>
              <a:ext cx="11709600" cy="1978800"/>
            </a:xfrm>
            <a:prstGeom prst="rect">
              <a:avLst/>
            </a:prstGeom>
            <a:noFill/>
            <a:ln>
              <a:noFill/>
            </a:ln>
          </p:spPr>
          <p:txBody>
            <a:bodyPr anchorCtr="0" anchor="ctr" bIns="27050" lIns="27050" spcFirstLastPara="1" rIns="27050" wrap="square" tIns="27050">
              <a:spAutoFit/>
            </a:bodyPr>
            <a:lstStyle/>
            <a:p>
              <a:pPr indent="0" lvl="0" marL="0" marR="0" rtl="0" algn="ctr">
                <a:lnSpc>
                  <a:spcPct val="150000"/>
                </a:lnSpc>
                <a:spcBef>
                  <a:spcPts val="0"/>
                </a:spcBef>
                <a:spcAft>
                  <a:spcPts val="0"/>
                </a:spcAft>
                <a:buClr>
                  <a:srgbClr val="000000"/>
                </a:buClr>
                <a:buSzPts val="5000"/>
                <a:buFont typeface="Arial"/>
                <a:buNone/>
              </a:pPr>
              <a:r>
                <a:t/>
              </a:r>
              <a:endParaRPr b="0" i="0" sz="5000" u="none" cap="none" strike="noStrike">
                <a:solidFill>
                  <a:srgbClr val="C82506"/>
                </a:solidFill>
                <a:latin typeface="Arial"/>
                <a:ea typeface="Arial"/>
                <a:cs typeface="Arial"/>
                <a:sym typeface="Arial"/>
              </a:endParaRPr>
            </a:p>
            <a:p>
              <a:pPr indent="0" lvl="0" marL="0" marR="0" rtl="0" algn="ctr">
                <a:lnSpc>
                  <a:spcPct val="150000"/>
                </a:lnSpc>
                <a:spcBef>
                  <a:spcPts val="0"/>
                </a:spcBef>
                <a:spcAft>
                  <a:spcPts val="0"/>
                </a:spcAft>
                <a:buClr>
                  <a:srgbClr val="000000"/>
                </a:buClr>
                <a:buSzPts val="5000"/>
                <a:buFont typeface="Arial"/>
                <a:buNone/>
              </a:pPr>
              <a:r>
                <a:rPr b="0" i="0" lang="en-US" sz="5000" u="none" cap="none" strike="noStrike">
                  <a:solidFill>
                    <a:srgbClr val="C82506"/>
                  </a:solidFill>
                  <a:latin typeface="Arial"/>
                  <a:ea typeface="Arial"/>
                  <a:cs typeface="Arial"/>
                  <a:sym typeface="Arial"/>
                </a:rPr>
                <a:t>管理職に伝えたい内容で編集</a:t>
              </a:r>
              <a:endParaRPr b="0" i="0" sz="5000" u="none" cap="none" strike="noStrike">
                <a:solidFill>
                  <a:srgbClr val="C82506"/>
                </a:solidFill>
                <a:latin typeface="Arial"/>
                <a:ea typeface="Arial"/>
                <a:cs typeface="Arial"/>
                <a:sym typeface="Arial"/>
              </a:endParaRPr>
            </a:p>
          </p:txBody>
        </p:sp>
      </p:gr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4" name="Shape 724"/>
        <p:cNvGrpSpPr/>
        <p:nvPr/>
      </p:nvGrpSpPr>
      <p:grpSpPr>
        <a:xfrm>
          <a:off x="0" y="0"/>
          <a:ext cx="0" cy="0"/>
          <a:chOff x="0" y="0"/>
          <a:chExt cx="0" cy="0"/>
        </a:xfrm>
      </p:grpSpPr>
      <p:pic>
        <p:nvPicPr>
          <p:cNvPr descr="SP_社内ポイント_2.png" id="725" name="Google Shape;725;g34db9c05fad_0_51"/>
          <p:cNvPicPr preferRelativeResize="0"/>
          <p:nvPr/>
        </p:nvPicPr>
        <p:blipFill rotWithShape="1">
          <a:blip r:embed="rId3">
            <a:alphaModFix/>
          </a:blip>
          <a:srcRect b="37457" l="0" r="0" t="0"/>
          <a:stretch/>
        </p:blipFill>
        <p:spPr>
          <a:xfrm>
            <a:off x="12580129" y="6239897"/>
            <a:ext cx="5311284" cy="6714101"/>
          </a:xfrm>
          <a:prstGeom prst="rect">
            <a:avLst/>
          </a:prstGeom>
          <a:noFill/>
          <a:ln>
            <a:noFill/>
          </a:ln>
        </p:spPr>
      </p:pic>
      <p:pic>
        <p:nvPicPr>
          <p:cNvPr descr="SP_社内ポイント_1.png" id="726" name="Google Shape;726;g34db9c05fad_0_51"/>
          <p:cNvPicPr preferRelativeResize="0"/>
          <p:nvPr/>
        </p:nvPicPr>
        <p:blipFill rotWithShape="1">
          <a:blip r:embed="rId4">
            <a:alphaModFix/>
          </a:blip>
          <a:srcRect b="35604" l="0" r="0" t="0"/>
          <a:stretch/>
        </p:blipFill>
        <p:spPr>
          <a:xfrm>
            <a:off x="1125107" y="6326334"/>
            <a:ext cx="5116751" cy="6659814"/>
          </a:xfrm>
          <a:prstGeom prst="rect">
            <a:avLst/>
          </a:prstGeom>
          <a:noFill/>
          <a:ln>
            <a:noFill/>
          </a:ln>
        </p:spPr>
      </p:pic>
      <p:pic>
        <p:nvPicPr>
          <p:cNvPr descr="Frame 641.png" id="727" name="Google Shape;727;g34db9c05fad_0_51"/>
          <p:cNvPicPr preferRelativeResize="0"/>
          <p:nvPr/>
        </p:nvPicPr>
        <p:blipFill rotWithShape="1">
          <a:blip r:embed="rId5">
            <a:alphaModFix/>
          </a:blip>
          <a:srcRect b="33501" l="0" r="0" t="0"/>
          <a:stretch/>
        </p:blipFill>
        <p:spPr>
          <a:xfrm>
            <a:off x="18388738" y="6330817"/>
            <a:ext cx="4953377" cy="6648581"/>
          </a:xfrm>
          <a:prstGeom prst="rect">
            <a:avLst/>
          </a:prstGeom>
          <a:noFill/>
          <a:ln>
            <a:noFill/>
          </a:ln>
        </p:spPr>
      </p:pic>
      <p:pic>
        <p:nvPicPr>
          <p:cNvPr descr="Frame 36.png" id="728" name="Google Shape;728;g34db9c05fad_0_51"/>
          <p:cNvPicPr preferRelativeResize="0"/>
          <p:nvPr/>
        </p:nvPicPr>
        <p:blipFill rotWithShape="1">
          <a:blip r:embed="rId6">
            <a:alphaModFix/>
          </a:blip>
          <a:srcRect b="34106" l="0" r="0" t="0"/>
          <a:stretch/>
        </p:blipFill>
        <p:spPr>
          <a:xfrm>
            <a:off x="6896344" y="6318288"/>
            <a:ext cx="5007647" cy="6660392"/>
          </a:xfrm>
          <a:prstGeom prst="rect">
            <a:avLst/>
          </a:prstGeom>
          <a:noFill/>
          <a:ln>
            <a:noFill/>
          </a:ln>
        </p:spPr>
      </p:pic>
      <p:sp>
        <p:nvSpPr>
          <p:cNvPr id="729" name="Google Shape;729;g34db9c05fad_0_51"/>
          <p:cNvSpPr txBox="1"/>
          <p:nvPr>
            <p:ph idx="12" type="sldNum"/>
          </p:nvPr>
        </p:nvSpPr>
        <p:spPr>
          <a:xfrm>
            <a:off x="23536405" y="13077825"/>
            <a:ext cx="593700" cy="390600"/>
          </a:xfrm>
          <a:prstGeom prst="rect">
            <a:avLst/>
          </a:prstGeom>
          <a:noFill/>
          <a:ln>
            <a:noFill/>
          </a:ln>
        </p:spPr>
        <p:txBody>
          <a:bodyPr anchorCtr="0" anchor="t" bIns="71425" lIns="71425" spcFirstLastPara="1" rIns="71425" wrap="square" tIns="71425">
            <a:spAutoFit/>
          </a:bodyPr>
          <a:lstStyle/>
          <a:p>
            <a:pPr indent="0" lvl="0" marL="0" rtl="0" algn="r">
              <a:lnSpc>
                <a:spcPct val="100000"/>
              </a:lnSpc>
              <a:spcBef>
                <a:spcPts val="0"/>
              </a:spcBef>
              <a:spcAft>
                <a:spcPts val="0"/>
              </a:spcAft>
              <a:buClr>
                <a:srgbClr val="3E3B3A"/>
              </a:buClr>
              <a:buSzPts val="1600"/>
              <a:buFont typeface="Avenir"/>
              <a:buNone/>
            </a:pPr>
            <a:fld id="{00000000-1234-1234-1234-123412341234}" type="slidenum">
              <a:rPr lang="en-US"/>
              <a:t>‹#›</a:t>
            </a:fld>
            <a:endParaRPr/>
          </a:p>
        </p:txBody>
      </p:sp>
      <p:sp>
        <p:nvSpPr>
          <p:cNvPr id="730" name="Google Shape;730;g34db9c05fad_0_51"/>
          <p:cNvSpPr txBox="1"/>
          <p:nvPr>
            <p:ph type="title"/>
          </p:nvPr>
        </p:nvSpPr>
        <p:spPr>
          <a:xfrm>
            <a:off x="254000" y="0"/>
            <a:ext cx="21581700" cy="1143000"/>
          </a:xfrm>
          <a:prstGeom prst="rect">
            <a:avLst/>
          </a:prstGeom>
          <a:noFill/>
          <a:ln>
            <a:noFill/>
          </a:ln>
        </p:spPr>
        <p:txBody>
          <a:bodyPr anchorCtr="0" anchor="ctr" bIns="71425" lIns="71425" spcFirstLastPara="1" rIns="71425" wrap="square" tIns="71425">
            <a:normAutofit/>
          </a:bodyPr>
          <a:lstStyle/>
          <a:p>
            <a:pPr indent="508000" lvl="0" marL="0" marR="0" rtl="0" algn="l">
              <a:lnSpc>
                <a:spcPct val="100000"/>
              </a:lnSpc>
              <a:spcBef>
                <a:spcPts val="0"/>
              </a:spcBef>
              <a:spcAft>
                <a:spcPts val="0"/>
              </a:spcAft>
              <a:buClr>
                <a:srgbClr val="FFFFFF"/>
              </a:buClr>
              <a:buSzPts val="4200"/>
              <a:buFont typeface="Arial"/>
              <a:buNone/>
            </a:pPr>
            <a:r>
              <a:rPr lang="en-US" sz="4200"/>
              <a:t>TUNAGの画面イメージ</a:t>
            </a:r>
            <a:endParaRPr/>
          </a:p>
        </p:txBody>
      </p:sp>
      <p:sp>
        <p:nvSpPr>
          <p:cNvPr id="731" name="Google Shape;731;g34db9c05fad_0_51"/>
          <p:cNvSpPr txBox="1"/>
          <p:nvPr/>
        </p:nvSpPr>
        <p:spPr>
          <a:xfrm>
            <a:off x="4383502" y="1654231"/>
            <a:ext cx="15617100" cy="1708500"/>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334155"/>
              </a:buClr>
              <a:buSzPts val="3200"/>
              <a:buFont typeface="Arial"/>
              <a:buNone/>
            </a:pPr>
            <a:r>
              <a:rPr b="0" i="0" lang="en-US" sz="3200" u="none" cap="none" strike="noStrike">
                <a:solidFill>
                  <a:srgbClr val="334155"/>
                </a:solidFill>
                <a:latin typeface="Arial"/>
                <a:ea typeface="Arial"/>
                <a:cs typeface="Arial"/>
                <a:sym typeface="Arial"/>
              </a:rPr>
              <a:t>エンゲージメント向上への取り組みを全社で実践していくために、</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800"/>
              </a:spcBef>
              <a:spcAft>
                <a:spcPts val="0"/>
              </a:spcAft>
              <a:buClr>
                <a:srgbClr val="334155"/>
              </a:buClr>
              <a:buSzPts val="3200"/>
              <a:buFont typeface="Arial"/>
              <a:buNone/>
            </a:pPr>
            <a:r>
              <a:rPr b="0" i="0" lang="en-US" sz="3200" u="none" cap="none" strike="noStrike">
                <a:solidFill>
                  <a:srgbClr val="334155"/>
                </a:solidFill>
                <a:latin typeface="Arial"/>
                <a:ea typeface="Arial"/>
                <a:cs typeface="Arial"/>
                <a:sym typeface="Arial"/>
              </a:rPr>
              <a:t>組織や人の情報を知る「きっかけ」をつくる4つの画面があります。</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800"/>
              </a:spcBef>
              <a:spcAft>
                <a:spcPts val="0"/>
              </a:spcAft>
              <a:buClr>
                <a:srgbClr val="334155"/>
              </a:buClr>
              <a:buSzPts val="2700"/>
              <a:buFont typeface="Arial"/>
              <a:buNone/>
            </a:pPr>
            <a:r>
              <a:rPr b="0" i="0" lang="en-US" sz="2700" u="none" cap="none" strike="noStrike">
                <a:solidFill>
                  <a:srgbClr val="334155"/>
                </a:solidFill>
                <a:latin typeface="Arial"/>
                <a:ea typeface="Arial"/>
                <a:cs typeface="Arial"/>
                <a:sym typeface="Arial"/>
              </a:rPr>
              <a:t>※ブラウザとアプリ双方で利用可能</a:t>
            </a:r>
            <a:endParaRPr b="0" i="0" sz="1400" u="none" cap="none" strike="noStrike">
              <a:solidFill>
                <a:srgbClr val="000000"/>
              </a:solidFill>
              <a:latin typeface="Arial"/>
              <a:ea typeface="Arial"/>
              <a:cs typeface="Arial"/>
              <a:sym typeface="Arial"/>
            </a:endParaRPr>
          </a:p>
        </p:txBody>
      </p:sp>
      <p:sp>
        <p:nvSpPr>
          <p:cNvPr id="732" name="Google Shape;732;g34db9c05fad_0_51"/>
          <p:cNvSpPr/>
          <p:nvPr/>
        </p:nvSpPr>
        <p:spPr>
          <a:xfrm rot="-2700000">
            <a:off x="3471447" y="4848331"/>
            <a:ext cx="382219" cy="382219"/>
          </a:xfrm>
          <a:custGeom>
            <a:rect b="b" l="l" r="r" t="t"/>
            <a:pathLst>
              <a:path extrusionOk="0" h="21600" w="21600">
                <a:moveTo>
                  <a:pt x="0" y="0"/>
                </a:moveTo>
                <a:lnTo>
                  <a:pt x="0" y="21600"/>
                </a:lnTo>
                <a:lnTo>
                  <a:pt x="21600" y="21600"/>
                </a:lnTo>
                <a:close/>
              </a:path>
            </a:pathLst>
          </a:custGeom>
          <a:solidFill>
            <a:srgbClr val="BFDBFE"/>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200"/>
              <a:buFont typeface="Arial"/>
              <a:buNone/>
            </a:pPr>
            <a:r>
              <a:t/>
            </a:r>
            <a:endParaRPr b="0" i="0" sz="3200" u="none" cap="none" strike="noStrike">
              <a:solidFill>
                <a:srgbClr val="FFFFFF"/>
              </a:solidFill>
              <a:latin typeface="Arial"/>
              <a:ea typeface="Arial"/>
              <a:cs typeface="Arial"/>
              <a:sym typeface="Arial"/>
            </a:endParaRPr>
          </a:p>
        </p:txBody>
      </p:sp>
      <p:sp>
        <p:nvSpPr>
          <p:cNvPr id="733" name="Google Shape;733;g34db9c05fad_0_51"/>
          <p:cNvSpPr txBox="1"/>
          <p:nvPr/>
        </p:nvSpPr>
        <p:spPr>
          <a:xfrm>
            <a:off x="1433068" y="5430344"/>
            <a:ext cx="4458900" cy="471900"/>
          </a:xfrm>
          <a:prstGeom prst="rect">
            <a:avLst/>
          </a:prstGeom>
          <a:noFill/>
          <a:ln>
            <a:noFill/>
          </a:ln>
        </p:spPr>
        <p:txBody>
          <a:bodyPr anchorCtr="0" anchor="ctr" bIns="50800" lIns="50800" spcFirstLastPara="1" rIns="50800" wrap="square" tIns="50800">
            <a:spAutoFit/>
          </a:bodyPr>
          <a:lstStyle/>
          <a:p>
            <a:pPr indent="0" lvl="0" marL="0" marR="0" rtl="0" algn="ctr">
              <a:lnSpc>
                <a:spcPct val="120000"/>
              </a:lnSpc>
              <a:spcBef>
                <a:spcPts val="0"/>
              </a:spcBef>
              <a:spcAft>
                <a:spcPts val="0"/>
              </a:spcAft>
              <a:buClr>
                <a:srgbClr val="334155"/>
              </a:buClr>
              <a:buSzPts val="2400"/>
              <a:buFont typeface="Arial"/>
              <a:buNone/>
            </a:pPr>
            <a:r>
              <a:rPr b="0" i="0" lang="en-US" sz="2400" u="none" cap="none" strike="noStrike">
                <a:solidFill>
                  <a:srgbClr val="334155"/>
                </a:solidFill>
                <a:latin typeface="Arial"/>
                <a:ea typeface="Arial"/>
                <a:cs typeface="Arial"/>
                <a:sym typeface="Arial"/>
              </a:rPr>
              <a:t>報・連・相や情報の蓄積が可能</a:t>
            </a:r>
            <a:endParaRPr b="0" i="0" sz="1400" u="none" cap="none" strike="noStrike">
              <a:solidFill>
                <a:srgbClr val="000000"/>
              </a:solidFill>
              <a:latin typeface="Arial"/>
              <a:ea typeface="Arial"/>
              <a:cs typeface="Arial"/>
              <a:sym typeface="Arial"/>
            </a:endParaRPr>
          </a:p>
        </p:txBody>
      </p:sp>
      <p:sp>
        <p:nvSpPr>
          <p:cNvPr id="734" name="Google Shape;734;g34db9c05fad_0_51"/>
          <p:cNvSpPr/>
          <p:nvPr/>
        </p:nvSpPr>
        <p:spPr>
          <a:xfrm>
            <a:off x="1103910" y="4019269"/>
            <a:ext cx="5159100" cy="848700"/>
          </a:xfrm>
          <a:prstGeom prst="roundRect">
            <a:avLst>
              <a:gd fmla="val 22908" name="adj"/>
            </a:avLst>
          </a:prstGeom>
          <a:solidFill>
            <a:srgbClr val="70A4F3"/>
          </a:solidFill>
          <a:ln>
            <a:noFill/>
          </a:ln>
        </p:spPr>
        <p:txBody>
          <a:bodyPr anchorCtr="0" anchor="ctr" bIns="27075" lIns="27075" spcFirstLastPara="1" rIns="27075" wrap="square" tIns="27075">
            <a:noAutofit/>
          </a:bodyPr>
          <a:lstStyle/>
          <a:p>
            <a:pPr indent="0" lvl="0" marL="0" marR="0" rtl="0" algn="ctr">
              <a:lnSpc>
                <a:spcPct val="100000"/>
              </a:lnSpc>
              <a:spcBef>
                <a:spcPts val="0"/>
              </a:spcBef>
              <a:spcAft>
                <a:spcPts val="0"/>
              </a:spcAft>
              <a:buClr>
                <a:srgbClr val="FFFFFF"/>
              </a:buClr>
              <a:buSzPts val="2600"/>
              <a:buFont typeface="Arial"/>
              <a:buNone/>
            </a:pPr>
            <a:r>
              <a:t/>
            </a:r>
            <a:endParaRPr b="0" i="0" sz="2600" u="none" cap="none" strike="noStrike">
              <a:solidFill>
                <a:srgbClr val="FFFFFF"/>
              </a:solidFill>
              <a:latin typeface="Arial"/>
              <a:ea typeface="Arial"/>
              <a:cs typeface="Arial"/>
              <a:sym typeface="Arial"/>
            </a:endParaRPr>
          </a:p>
        </p:txBody>
      </p:sp>
      <p:sp>
        <p:nvSpPr>
          <p:cNvPr id="735" name="Google Shape;735;g34db9c05fad_0_51"/>
          <p:cNvSpPr txBox="1"/>
          <p:nvPr/>
        </p:nvSpPr>
        <p:spPr>
          <a:xfrm>
            <a:off x="1470955" y="4208081"/>
            <a:ext cx="4425000" cy="549000"/>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FFFFFF"/>
              </a:buClr>
              <a:buSzPts val="2900"/>
              <a:buFont typeface="Arial"/>
              <a:buNone/>
            </a:pPr>
            <a:r>
              <a:rPr b="0" i="0" lang="en-US" sz="2900" u="none" cap="none" strike="noStrike">
                <a:solidFill>
                  <a:srgbClr val="FFFFFF"/>
                </a:solidFill>
                <a:latin typeface="Arial"/>
                <a:ea typeface="Arial"/>
                <a:cs typeface="Arial"/>
                <a:sym typeface="Arial"/>
              </a:rPr>
              <a:t>制度一覧</a:t>
            </a:r>
            <a:endParaRPr b="0" i="0" sz="1400" u="none" cap="none" strike="noStrike">
              <a:solidFill>
                <a:srgbClr val="000000"/>
              </a:solidFill>
              <a:latin typeface="Arial"/>
              <a:ea typeface="Arial"/>
              <a:cs typeface="Arial"/>
              <a:sym typeface="Arial"/>
            </a:endParaRPr>
          </a:p>
        </p:txBody>
      </p:sp>
      <p:sp>
        <p:nvSpPr>
          <p:cNvPr id="736" name="Google Shape;736;g34db9c05fad_0_51"/>
          <p:cNvSpPr/>
          <p:nvPr/>
        </p:nvSpPr>
        <p:spPr>
          <a:xfrm rot="-2700000">
            <a:off x="9153729" y="4848332"/>
            <a:ext cx="382219" cy="382219"/>
          </a:xfrm>
          <a:custGeom>
            <a:rect b="b" l="l" r="r" t="t"/>
            <a:pathLst>
              <a:path extrusionOk="0" h="21600" w="21600">
                <a:moveTo>
                  <a:pt x="0" y="0"/>
                </a:moveTo>
                <a:lnTo>
                  <a:pt x="0" y="21600"/>
                </a:lnTo>
                <a:lnTo>
                  <a:pt x="21600" y="21600"/>
                </a:lnTo>
                <a:close/>
              </a:path>
            </a:pathLst>
          </a:custGeom>
          <a:solidFill>
            <a:srgbClr val="BFDBFE"/>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200"/>
              <a:buFont typeface="Arial"/>
              <a:buNone/>
            </a:pPr>
            <a:r>
              <a:t/>
            </a:r>
            <a:endParaRPr b="0" i="0" sz="3200" u="none" cap="none" strike="noStrike">
              <a:solidFill>
                <a:srgbClr val="FFFFFF"/>
              </a:solidFill>
              <a:latin typeface="Arial"/>
              <a:ea typeface="Arial"/>
              <a:cs typeface="Arial"/>
              <a:sym typeface="Arial"/>
            </a:endParaRPr>
          </a:p>
        </p:txBody>
      </p:sp>
      <p:sp>
        <p:nvSpPr>
          <p:cNvPr id="737" name="Google Shape;737;g34db9c05fad_0_51"/>
          <p:cNvSpPr txBox="1"/>
          <p:nvPr/>
        </p:nvSpPr>
        <p:spPr>
          <a:xfrm>
            <a:off x="6736684" y="5430344"/>
            <a:ext cx="5301000" cy="471900"/>
          </a:xfrm>
          <a:prstGeom prst="rect">
            <a:avLst/>
          </a:prstGeom>
          <a:noFill/>
          <a:ln>
            <a:noFill/>
          </a:ln>
        </p:spPr>
        <p:txBody>
          <a:bodyPr anchorCtr="0" anchor="ctr" bIns="50800" lIns="50800" spcFirstLastPara="1" rIns="50800" wrap="square" tIns="50800">
            <a:spAutoFit/>
          </a:bodyPr>
          <a:lstStyle/>
          <a:p>
            <a:pPr indent="0" lvl="0" marL="0" marR="0" rtl="0" algn="ctr">
              <a:lnSpc>
                <a:spcPct val="120000"/>
              </a:lnSpc>
              <a:spcBef>
                <a:spcPts val="0"/>
              </a:spcBef>
              <a:spcAft>
                <a:spcPts val="0"/>
              </a:spcAft>
              <a:buClr>
                <a:srgbClr val="334155"/>
              </a:buClr>
              <a:buSzPts val="2400"/>
              <a:buFont typeface="Arial"/>
              <a:buNone/>
            </a:pPr>
            <a:r>
              <a:rPr b="0" i="0" lang="en-US" sz="2400" u="none" cap="none" strike="noStrike">
                <a:solidFill>
                  <a:srgbClr val="334155"/>
                </a:solidFill>
                <a:latin typeface="Arial"/>
                <a:ea typeface="Arial"/>
                <a:cs typeface="Arial"/>
                <a:sym typeface="Arial"/>
              </a:rPr>
              <a:t>会社や人の動きをリアルタイムに共有</a:t>
            </a:r>
            <a:endParaRPr b="0" i="0" sz="1400" u="none" cap="none" strike="noStrike">
              <a:solidFill>
                <a:srgbClr val="000000"/>
              </a:solidFill>
              <a:latin typeface="Arial"/>
              <a:ea typeface="Arial"/>
              <a:cs typeface="Arial"/>
              <a:sym typeface="Arial"/>
            </a:endParaRPr>
          </a:p>
        </p:txBody>
      </p:sp>
      <p:sp>
        <p:nvSpPr>
          <p:cNvPr id="738" name="Google Shape;738;g34db9c05fad_0_51"/>
          <p:cNvSpPr/>
          <p:nvPr/>
        </p:nvSpPr>
        <p:spPr>
          <a:xfrm>
            <a:off x="6786192" y="4019269"/>
            <a:ext cx="5159100" cy="848700"/>
          </a:xfrm>
          <a:prstGeom prst="roundRect">
            <a:avLst>
              <a:gd fmla="val 22908" name="adj"/>
            </a:avLst>
          </a:prstGeom>
          <a:solidFill>
            <a:srgbClr val="70A4F3"/>
          </a:solidFill>
          <a:ln>
            <a:noFill/>
          </a:ln>
        </p:spPr>
        <p:txBody>
          <a:bodyPr anchorCtr="0" anchor="ctr" bIns="27075" lIns="27075" spcFirstLastPara="1" rIns="27075" wrap="square" tIns="27075">
            <a:noAutofit/>
          </a:bodyPr>
          <a:lstStyle/>
          <a:p>
            <a:pPr indent="0" lvl="0" marL="0" marR="0" rtl="0" algn="ctr">
              <a:lnSpc>
                <a:spcPct val="100000"/>
              </a:lnSpc>
              <a:spcBef>
                <a:spcPts val="0"/>
              </a:spcBef>
              <a:spcAft>
                <a:spcPts val="0"/>
              </a:spcAft>
              <a:buClr>
                <a:srgbClr val="FFFFFF"/>
              </a:buClr>
              <a:buSzPts val="2600"/>
              <a:buFont typeface="Arial"/>
              <a:buNone/>
            </a:pPr>
            <a:r>
              <a:t/>
            </a:r>
            <a:endParaRPr b="0" i="0" sz="2600" u="none" cap="none" strike="noStrike">
              <a:solidFill>
                <a:srgbClr val="FFFFFF"/>
              </a:solidFill>
              <a:latin typeface="Arial"/>
              <a:ea typeface="Arial"/>
              <a:cs typeface="Arial"/>
              <a:sym typeface="Arial"/>
            </a:endParaRPr>
          </a:p>
        </p:txBody>
      </p:sp>
      <p:sp>
        <p:nvSpPr>
          <p:cNvPr id="739" name="Google Shape;739;g34db9c05fad_0_51"/>
          <p:cNvSpPr txBox="1"/>
          <p:nvPr/>
        </p:nvSpPr>
        <p:spPr>
          <a:xfrm>
            <a:off x="7153237" y="4208081"/>
            <a:ext cx="4425000" cy="549000"/>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FFFFFF"/>
              </a:buClr>
              <a:buSzPts val="2900"/>
              <a:buFont typeface="Arial"/>
              <a:buNone/>
            </a:pPr>
            <a:r>
              <a:rPr b="0" i="0" lang="en-US" sz="2900" u="none" cap="none" strike="noStrike">
                <a:solidFill>
                  <a:srgbClr val="FFFFFF"/>
                </a:solidFill>
                <a:latin typeface="Arial"/>
                <a:ea typeface="Arial"/>
                <a:cs typeface="Arial"/>
                <a:sym typeface="Arial"/>
              </a:rPr>
              <a:t>タイムライン</a:t>
            </a:r>
            <a:endParaRPr b="0" i="0" sz="1400" u="none" cap="none" strike="noStrike">
              <a:solidFill>
                <a:srgbClr val="000000"/>
              </a:solidFill>
              <a:latin typeface="Arial"/>
              <a:ea typeface="Arial"/>
              <a:cs typeface="Arial"/>
              <a:sym typeface="Arial"/>
            </a:endParaRPr>
          </a:p>
        </p:txBody>
      </p:sp>
      <p:sp>
        <p:nvSpPr>
          <p:cNvPr id="740" name="Google Shape;740;g34db9c05fad_0_51"/>
          <p:cNvSpPr/>
          <p:nvPr/>
        </p:nvSpPr>
        <p:spPr>
          <a:xfrm rot="-2700000">
            <a:off x="14920761" y="4848331"/>
            <a:ext cx="382219" cy="382219"/>
          </a:xfrm>
          <a:custGeom>
            <a:rect b="b" l="l" r="r" t="t"/>
            <a:pathLst>
              <a:path extrusionOk="0" h="21600" w="21600">
                <a:moveTo>
                  <a:pt x="0" y="0"/>
                </a:moveTo>
                <a:lnTo>
                  <a:pt x="0" y="21600"/>
                </a:lnTo>
                <a:lnTo>
                  <a:pt x="21600" y="21600"/>
                </a:lnTo>
                <a:close/>
              </a:path>
            </a:pathLst>
          </a:custGeom>
          <a:solidFill>
            <a:srgbClr val="BFDBFE"/>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200"/>
              <a:buFont typeface="Arial"/>
              <a:buNone/>
            </a:pPr>
            <a:r>
              <a:t/>
            </a:r>
            <a:endParaRPr b="0" i="0" sz="3200" u="none" cap="none" strike="noStrike">
              <a:solidFill>
                <a:srgbClr val="FFFFFF"/>
              </a:solidFill>
              <a:latin typeface="Arial"/>
              <a:ea typeface="Arial"/>
              <a:cs typeface="Arial"/>
              <a:sym typeface="Arial"/>
            </a:endParaRPr>
          </a:p>
        </p:txBody>
      </p:sp>
      <p:sp>
        <p:nvSpPr>
          <p:cNvPr id="741" name="Google Shape;741;g34db9c05fad_0_51"/>
          <p:cNvSpPr txBox="1"/>
          <p:nvPr/>
        </p:nvSpPr>
        <p:spPr>
          <a:xfrm>
            <a:off x="12319923" y="5430344"/>
            <a:ext cx="5625600" cy="471900"/>
          </a:xfrm>
          <a:prstGeom prst="rect">
            <a:avLst/>
          </a:prstGeom>
          <a:noFill/>
          <a:ln>
            <a:noFill/>
          </a:ln>
        </p:spPr>
        <p:txBody>
          <a:bodyPr anchorCtr="0" anchor="ctr" bIns="50800" lIns="50800" spcFirstLastPara="1" rIns="50800" wrap="square" tIns="50800">
            <a:spAutoFit/>
          </a:bodyPr>
          <a:lstStyle/>
          <a:p>
            <a:pPr indent="0" lvl="0" marL="0" marR="0" rtl="0" algn="ctr">
              <a:lnSpc>
                <a:spcPct val="120000"/>
              </a:lnSpc>
              <a:spcBef>
                <a:spcPts val="0"/>
              </a:spcBef>
              <a:spcAft>
                <a:spcPts val="0"/>
              </a:spcAft>
              <a:buClr>
                <a:srgbClr val="334155"/>
              </a:buClr>
              <a:buSzPts val="2400"/>
              <a:buFont typeface="Arial"/>
              <a:buNone/>
            </a:pPr>
            <a:r>
              <a:rPr b="0" i="0" lang="en-US" sz="2400" u="none" cap="none" strike="noStrike">
                <a:solidFill>
                  <a:srgbClr val="334155"/>
                </a:solidFill>
                <a:latin typeface="Arial"/>
                <a:ea typeface="Arial"/>
                <a:cs typeface="Arial"/>
                <a:sym typeface="Arial"/>
              </a:rPr>
              <a:t>どのような組織・人がいるのかを可視化</a:t>
            </a:r>
            <a:endParaRPr b="0" i="0" sz="1400" u="none" cap="none" strike="noStrike">
              <a:solidFill>
                <a:srgbClr val="000000"/>
              </a:solidFill>
              <a:latin typeface="Arial"/>
              <a:ea typeface="Arial"/>
              <a:cs typeface="Arial"/>
              <a:sym typeface="Arial"/>
            </a:endParaRPr>
          </a:p>
        </p:txBody>
      </p:sp>
      <p:sp>
        <p:nvSpPr>
          <p:cNvPr id="742" name="Google Shape;742;g34db9c05fad_0_51"/>
          <p:cNvSpPr/>
          <p:nvPr/>
        </p:nvSpPr>
        <p:spPr>
          <a:xfrm>
            <a:off x="12553225" y="4019269"/>
            <a:ext cx="5159100" cy="848700"/>
          </a:xfrm>
          <a:prstGeom prst="roundRect">
            <a:avLst>
              <a:gd fmla="val 22908" name="adj"/>
            </a:avLst>
          </a:prstGeom>
          <a:solidFill>
            <a:srgbClr val="70A4F3"/>
          </a:solidFill>
          <a:ln>
            <a:noFill/>
          </a:ln>
        </p:spPr>
        <p:txBody>
          <a:bodyPr anchorCtr="0" anchor="ctr" bIns="27075" lIns="27075" spcFirstLastPara="1" rIns="27075" wrap="square" tIns="27075">
            <a:noAutofit/>
          </a:bodyPr>
          <a:lstStyle/>
          <a:p>
            <a:pPr indent="0" lvl="0" marL="0" marR="0" rtl="0" algn="ctr">
              <a:lnSpc>
                <a:spcPct val="100000"/>
              </a:lnSpc>
              <a:spcBef>
                <a:spcPts val="0"/>
              </a:spcBef>
              <a:spcAft>
                <a:spcPts val="0"/>
              </a:spcAft>
              <a:buClr>
                <a:srgbClr val="FFFFFF"/>
              </a:buClr>
              <a:buSzPts val="2600"/>
              <a:buFont typeface="Arial"/>
              <a:buNone/>
            </a:pPr>
            <a:r>
              <a:t/>
            </a:r>
            <a:endParaRPr b="0" i="0" sz="2600" u="none" cap="none" strike="noStrike">
              <a:solidFill>
                <a:srgbClr val="FFFFFF"/>
              </a:solidFill>
              <a:latin typeface="Arial"/>
              <a:ea typeface="Arial"/>
              <a:cs typeface="Arial"/>
              <a:sym typeface="Arial"/>
            </a:endParaRPr>
          </a:p>
        </p:txBody>
      </p:sp>
      <p:sp>
        <p:nvSpPr>
          <p:cNvPr id="743" name="Google Shape;743;g34db9c05fad_0_51"/>
          <p:cNvSpPr txBox="1"/>
          <p:nvPr/>
        </p:nvSpPr>
        <p:spPr>
          <a:xfrm>
            <a:off x="12920270" y="4208081"/>
            <a:ext cx="4425000" cy="549000"/>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FFFFFF"/>
              </a:buClr>
              <a:buSzPts val="2900"/>
              <a:buFont typeface="Arial"/>
              <a:buNone/>
            </a:pPr>
            <a:r>
              <a:rPr b="0" i="0" lang="en-US" sz="2900" u="none" cap="none" strike="noStrike">
                <a:solidFill>
                  <a:srgbClr val="FFFFFF"/>
                </a:solidFill>
                <a:latin typeface="Arial"/>
                <a:ea typeface="Arial"/>
                <a:cs typeface="Arial"/>
                <a:sym typeface="Arial"/>
              </a:rPr>
              <a:t>組織一覧</a:t>
            </a:r>
            <a:endParaRPr b="0" i="0" sz="1400" u="none" cap="none" strike="noStrike">
              <a:solidFill>
                <a:srgbClr val="000000"/>
              </a:solidFill>
              <a:latin typeface="Arial"/>
              <a:ea typeface="Arial"/>
              <a:cs typeface="Arial"/>
              <a:sym typeface="Arial"/>
            </a:endParaRPr>
          </a:p>
        </p:txBody>
      </p:sp>
      <p:sp>
        <p:nvSpPr>
          <p:cNvPr id="744" name="Google Shape;744;g34db9c05fad_0_51"/>
          <p:cNvSpPr/>
          <p:nvPr/>
        </p:nvSpPr>
        <p:spPr>
          <a:xfrm rot="-2700000">
            <a:off x="20653391" y="4848331"/>
            <a:ext cx="382219" cy="382219"/>
          </a:xfrm>
          <a:custGeom>
            <a:rect b="b" l="l" r="r" t="t"/>
            <a:pathLst>
              <a:path extrusionOk="0" h="21600" w="21600">
                <a:moveTo>
                  <a:pt x="0" y="0"/>
                </a:moveTo>
                <a:lnTo>
                  <a:pt x="0" y="21600"/>
                </a:lnTo>
                <a:lnTo>
                  <a:pt x="21600" y="21600"/>
                </a:lnTo>
                <a:close/>
              </a:path>
            </a:pathLst>
          </a:custGeom>
          <a:solidFill>
            <a:srgbClr val="BFDBFE"/>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200"/>
              <a:buFont typeface="Arial"/>
              <a:buNone/>
            </a:pPr>
            <a:r>
              <a:t/>
            </a:r>
            <a:endParaRPr b="0" i="0" sz="3200" u="none" cap="none" strike="noStrike">
              <a:solidFill>
                <a:srgbClr val="FFFFFF"/>
              </a:solidFill>
              <a:latin typeface="Arial"/>
              <a:ea typeface="Arial"/>
              <a:cs typeface="Arial"/>
              <a:sym typeface="Arial"/>
            </a:endParaRPr>
          </a:p>
        </p:txBody>
      </p:sp>
      <p:sp>
        <p:nvSpPr>
          <p:cNvPr id="745" name="Google Shape;745;g34db9c05fad_0_51"/>
          <p:cNvSpPr txBox="1"/>
          <p:nvPr/>
        </p:nvSpPr>
        <p:spPr>
          <a:xfrm>
            <a:off x="18462612" y="5430344"/>
            <a:ext cx="4791900" cy="471900"/>
          </a:xfrm>
          <a:prstGeom prst="rect">
            <a:avLst/>
          </a:prstGeom>
          <a:noFill/>
          <a:ln>
            <a:noFill/>
          </a:ln>
        </p:spPr>
        <p:txBody>
          <a:bodyPr anchorCtr="0" anchor="ctr" bIns="50800" lIns="50800" spcFirstLastPara="1" rIns="50800" wrap="square" tIns="50800">
            <a:spAutoFit/>
          </a:bodyPr>
          <a:lstStyle/>
          <a:p>
            <a:pPr indent="0" lvl="0" marL="0" marR="0" rtl="0" algn="ctr">
              <a:lnSpc>
                <a:spcPct val="120000"/>
              </a:lnSpc>
              <a:spcBef>
                <a:spcPts val="0"/>
              </a:spcBef>
              <a:spcAft>
                <a:spcPts val="0"/>
              </a:spcAft>
              <a:buClr>
                <a:srgbClr val="334155"/>
              </a:buClr>
              <a:buSzPts val="2400"/>
              <a:buFont typeface="Arial"/>
              <a:buNone/>
            </a:pPr>
            <a:r>
              <a:rPr b="0" i="0" lang="en-US" sz="2400" u="none" cap="none" strike="noStrike">
                <a:solidFill>
                  <a:srgbClr val="334155"/>
                </a:solidFill>
                <a:latin typeface="Arial"/>
                <a:ea typeface="Arial"/>
                <a:cs typeface="Arial"/>
                <a:sym typeface="Arial"/>
              </a:rPr>
              <a:t>日常のコミュニケーションツール</a:t>
            </a:r>
            <a:endParaRPr b="0" i="0" sz="1400" u="none" cap="none" strike="noStrike">
              <a:solidFill>
                <a:srgbClr val="000000"/>
              </a:solidFill>
              <a:latin typeface="Arial"/>
              <a:ea typeface="Arial"/>
              <a:cs typeface="Arial"/>
              <a:sym typeface="Arial"/>
            </a:endParaRPr>
          </a:p>
        </p:txBody>
      </p:sp>
      <p:sp>
        <p:nvSpPr>
          <p:cNvPr id="746" name="Google Shape;746;g34db9c05fad_0_51"/>
          <p:cNvSpPr/>
          <p:nvPr/>
        </p:nvSpPr>
        <p:spPr>
          <a:xfrm>
            <a:off x="18285854" y="4019269"/>
            <a:ext cx="5159100" cy="848700"/>
          </a:xfrm>
          <a:prstGeom prst="roundRect">
            <a:avLst>
              <a:gd fmla="val 22908" name="adj"/>
            </a:avLst>
          </a:prstGeom>
          <a:solidFill>
            <a:srgbClr val="70A4F3"/>
          </a:solidFill>
          <a:ln>
            <a:noFill/>
          </a:ln>
        </p:spPr>
        <p:txBody>
          <a:bodyPr anchorCtr="0" anchor="ctr" bIns="27075" lIns="27075" spcFirstLastPara="1" rIns="27075" wrap="square" tIns="27075">
            <a:noAutofit/>
          </a:bodyPr>
          <a:lstStyle/>
          <a:p>
            <a:pPr indent="0" lvl="0" marL="0" marR="0" rtl="0" algn="ctr">
              <a:lnSpc>
                <a:spcPct val="100000"/>
              </a:lnSpc>
              <a:spcBef>
                <a:spcPts val="0"/>
              </a:spcBef>
              <a:spcAft>
                <a:spcPts val="0"/>
              </a:spcAft>
              <a:buClr>
                <a:srgbClr val="FFFFFF"/>
              </a:buClr>
              <a:buSzPts val="2600"/>
              <a:buFont typeface="Arial"/>
              <a:buNone/>
            </a:pPr>
            <a:r>
              <a:t/>
            </a:r>
            <a:endParaRPr b="0" i="0" sz="2600" u="none" cap="none" strike="noStrike">
              <a:solidFill>
                <a:srgbClr val="FFFFFF"/>
              </a:solidFill>
              <a:latin typeface="Arial"/>
              <a:ea typeface="Arial"/>
              <a:cs typeface="Arial"/>
              <a:sym typeface="Arial"/>
            </a:endParaRPr>
          </a:p>
        </p:txBody>
      </p:sp>
      <p:sp>
        <p:nvSpPr>
          <p:cNvPr id="747" name="Google Shape;747;g34db9c05fad_0_51"/>
          <p:cNvSpPr txBox="1"/>
          <p:nvPr/>
        </p:nvSpPr>
        <p:spPr>
          <a:xfrm>
            <a:off x="18652900" y="4208081"/>
            <a:ext cx="4425000" cy="549000"/>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FFFFFF"/>
              </a:buClr>
              <a:buSzPts val="2900"/>
              <a:buFont typeface="Arial"/>
              <a:buNone/>
            </a:pPr>
            <a:r>
              <a:rPr b="0" i="0" lang="en-US" sz="2900" u="none" cap="none" strike="noStrike">
                <a:solidFill>
                  <a:srgbClr val="FFFFFF"/>
                </a:solidFill>
                <a:latin typeface="Arial"/>
                <a:ea typeface="Arial"/>
                <a:cs typeface="Arial"/>
                <a:sym typeface="Arial"/>
              </a:rPr>
              <a:t>チャット</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 name="Shape 66"/>
        <p:cNvGrpSpPr/>
        <p:nvPr/>
      </p:nvGrpSpPr>
      <p:grpSpPr>
        <a:xfrm>
          <a:off x="0" y="0"/>
          <a:ext cx="0" cy="0"/>
          <a:chOff x="0" y="0"/>
          <a:chExt cx="0" cy="0"/>
        </a:xfrm>
      </p:grpSpPr>
      <p:sp>
        <p:nvSpPr>
          <p:cNvPr id="67" name="Google Shape;67;p4"/>
          <p:cNvSpPr txBox="1"/>
          <p:nvPr>
            <p:ph idx="12" type="sldNum"/>
          </p:nvPr>
        </p:nvSpPr>
        <p:spPr>
          <a:xfrm>
            <a:off x="23868761" y="13077825"/>
            <a:ext cx="261240" cy="422275"/>
          </a:xfrm>
          <a:prstGeom prst="rect">
            <a:avLst/>
          </a:prstGeom>
          <a:noFill/>
          <a:ln>
            <a:noFill/>
          </a:ln>
        </p:spPr>
        <p:txBody>
          <a:bodyPr anchorCtr="0" anchor="t" bIns="71425" lIns="71425" spcFirstLastPara="1" rIns="71425" wrap="square" tIns="71425">
            <a:spAutoFit/>
          </a:bodyPr>
          <a:lstStyle/>
          <a:p>
            <a:pPr indent="0" lvl="0" marL="0" rtl="0" algn="r">
              <a:lnSpc>
                <a:spcPct val="100000"/>
              </a:lnSpc>
              <a:spcBef>
                <a:spcPts val="0"/>
              </a:spcBef>
              <a:spcAft>
                <a:spcPts val="0"/>
              </a:spcAft>
              <a:buSzPts val="1600"/>
              <a:buFont typeface="Avenir"/>
              <a:buNone/>
            </a:pPr>
            <a:fld id="{00000000-1234-1234-1234-123412341234}" type="slidenum">
              <a:rPr lang="en-US">
                <a:solidFill>
                  <a:srgbClr val="FFFFFF"/>
                </a:solidFill>
              </a:rPr>
              <a:t>‹#›</a:t>
            </a:fld>
            <a:endParaRPr/>
          </a:p>
        </p:txBody>
      </p:sp>
      <p:sp>
        <p:nvSpPr>
          <p:cNvPr id="68" name="Google Shape;68;p4"/>
          <p:cNvSpPr txBox="1"/>
          <p:nvPr>
            <p:ph type="title"/>
          </p:nvPr>
        </p:nvSpPr>
        <p:spPr>
          <a:xfrm>
            <a:off x="2808313" y="1315950"/>
            <a:ext cx="18767400" cy="11084100"/>
          </a:xfrm>
          <a:prstGeom prst="rect">
            <a:avLst/>
          </a:prstGeom>
          <a:noFill/>
          <a:ln>
            <a:noFill/>
          </a:ln>
        </p:spPr>
        <p:txBody>
          <a:bodyPr anchorCtr="0" anchor="ctr" bIns="71425" lIns="71425" spcFirstLastPara="1" rIns="71425" wrap="square" tIns="71425">
            <a:normAutofit/>
          </a:bodyPr>
          <a:lstStyle/>
          <a:p>
            <a:pPr indent="0" lvl="0" marL="0" marR="0" rtl="0" algn="ctr">
              <a:lnSpc>
                <a:spcPct val="100000"/>
              </a:lnSpc>
              <a:spcBef>
                <a:spcPts val="0"/>
              </a:spcBef>
              <a:spcAft>
                <a:spcPts val="0"/>
              </a:spcAft>
              <a:buClr>
                <a:srgbClr val="FFFFFF"/>
              </a:buClr>
              <a:buSzPts val="7200"/>
              <a:buFont typeface="Arial"/>
              <a:buNone/>
            </a:pPr>
            <a:r>
              <a:rPr b="1" lang="en-US"/>
              <a:t>TUNAGについて</a:t>
            </a:r>
            <a:endParaRPr b="1"/>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1" name="Shape 751"/>
        <p:cNvGrpSpPr/>
        <p:nvPr/>
      </p:nvGrpSpPr>
      <p:grpSpPr>
        <a:xfrm>
          <a:off x="0" y="0"/>
          <a:ext cx="0" cy="0"/>
          <a:chOff x="0" y="0"/>
          <a:chExt cx="0" cy="0"/>
        </a:xfrm>
      </p:grpSpPr>
      <p:sp>
        <p:nvSpPr>
          <p:cNvPr id="752" name="Google Shape;752;p35"/>
          <p:cNvSpPr txBox="1"/>
          <p:nvPr>
            <p:ph idx="12" type="sldNum"/>
          </p:nvPr>
        </p:nvSpPr>
        <p:spPr>
          <a:xfrm>
            <a:off x="23536405" y="13077825"/>
            <a:ext cx="593700" cy="390600"/>
          </a:xfrm>
          <a:prstGeom prst="rect">
            <a:avLst/>
          </a:prstGeom>
          <a:noFill/>
          <a:ln>
            <a:noFill/>
          </a:ln>
        </p:spPr>
        <p:txBody>
          <a:bodyPr anchorCtr="0" anchor="t" bIns="71425" lIns="71425" spcFirstLastPara="1" rIns="71425" wrap="square" tIns="71425">
            <a:spAutoFit/>
          </a:bodyPr>
          <a:lstStyle/>
          <a:p>
            <a:pPr indent="0" lvl="0" marL="0" rtl="0" algn="r">
              <a:lnSpc>
                <a:spcPct val="100000"/>
              </a:lnSpc>
              <a:spcBef>
                <a:spcPts val="0"/>
              </a:spcBef>
              <a:spcAft>
                <a:spcPts val="0"/>
              </a:spcAft>
              <a:buClr>
                <a:srgbClr val="3E3B3A"/>
              </a:buClr>
              <a:buSzPts val="1600"/>
              <a:buFont typeface="Avenir"/>
              <a:buNone/>
            </a:pPr>
            <a:fld id="{00000000-1234-1234-1234-123412341234}" type="slidenum">
              <a:rPr lang="en-US"/>
              <a:t>‹#›</a:t>
            </a:fld>
            <a:endParaRPr/>
          </a:p>
        </p:txBody>
      </p:sp>
      <p:sp>
        <p:nvSpPr>
          <p:cNvPr id="753" name="Google Shape;753;p35"/>
          <p:cNvSpPr txBox="1"/>
          <p:nvPr>
            <p:ph type="title"/>
          </p:nvPr>
        </p:nvSpPr>
        <p:spPr>
          <a:xfrm>
            <a:off x="254000" y="0"/>
            <a:ext cx="21581700" cy="1143000"/>
          </a:xfrm>
          <a:prstGeom prst="rect">
            <a:avLst/>
          </a:prstGeom>
          <a:noFill/>
          <a:ln>
            <a:noFill/>
          </a:ln>
        </p:spPr>
        <p:txBody>
          <a:bodyPr anchorCtr="0" anchor="ctr" bIns="71425" lIns="71425" spcFirstLastPara="1" rIns="71425" wrap="square" tIns="71425">
            <a:normAutofit/>
          </a:bodyPr>
          <a:lstStyle/>
          <a:p>
            <a:pPr indent="508000" lvl="0" marL="0" rtl="0" algn="l">
              <a:lnSpc>
                <a:spcPct val="100000"/>
              </a:lnSpc>
              <a:spcBef>
                <a:spcPts val="0"/>
              </a:spcBef>
              <a:spcAft>
                <a:spcPts val="0"/>
              </a:spcAft>
              <a:buClr>
                <a:srgbClr val="FFFFFF"/>
              </a:buClr>
              <a:buSzPts val="4000"/>
              <a:buFont typeface="Arial"/>
              <a:buNone/>
            </a:pPr>
            <a:r>
              <a:rPr lang="en-US"/>
              <a:t>導入完了</a:t>
            </a:r>
            <a:r>
              <a:rPr lang="en-US" sz="4000">
                <a:solidFill>
                  <a:srgbClr val="FFFFFF"/>
                </a:solidFill>
              </a:rPr>
              <a:t>までのスケジュール</a:t>
            </a:r>
            <a:endParaRPr/>
          </a:p>
        </p:txBody>
      </p:sp>
      <p:sp>
        <p:nvSpPr>
          <p:cNvPr id="754" name="Google Shape;754;p35"/>
          <p:cNvSpPr/>
          <p:nvPr/>
        </p:nvSpPr>
        <p:spPr>
          <a:xfrm>
            <a:off x="1296765" y="6411521"/>
            <a:ext cx="1031700" cy="5029800"/>
          </a:xfrm>
          <a:prstGeom prst="roundRect">
            <a:avLst>
              <a:gd fmla="val 12925" name="adj"/>
            </a:avLst>
          </a:prstGeom>
          <a:solidFill>
            <a:srgbClr val="E2E8F0"/>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200"/>
              <a:buFont typeface="Arial"/>
              <a:buNone/>
            </a:pPr>
            <a:r>
              <a:t/>
            </a:r>
            <a:endParaRPr b="0" i="0" sz="3200" u="none" cap="none" strike="noStrike">
              <a:solidFill>
                <a:srgbClr val="FFFFFF"/>
              </a:solidFill>
              <a:latin typeface="Arial"/>
              <a:ea typeface="Arial"/>
              <a:cs typeface="Arial"/>
              <a:sym typeface="Arial"/>
            </a:endParaRPr>
          </a:p>
        </p:txBody>
      </p:sp>
      <p:sp>
        <p:nvSpPr>
          <p:cNvPr id="755" name="Google Shape;755;p35"/>
          <p:cNvSpPr/>
          <p:nvPr/>
        </p:nvSpPr>
        <p:spPr>
          <a:xfrm>
            <a:off x="1296775" y="3888523"/>
            <a:ext cx="1031700" cy="2053500"/>
          </a:xfrm>
          <a:prstGeom prst="roundRect">
            <a:avLst>
              <a:gd fmla="val 13502" name="adj"/>
            </a:avLst>
          </a:prstGeom>
          <a:solidFill>
            <a:srgbClr val="E2E8F0"/>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200"/>
              <a:buFont typeface="Arial"/>
              <a:buNone/>
            </a:pPr>
            <a:r>
              <a:t/>
            </a:r>
            <a:endParaRPr b="0" i="0" sz="3200" u="none" cap="none" strike="noStrike">
              <a:solidFill>
                <a:srgbClr val="FFFFFF"/>
              </a:solidFill>
              <a:latin typeface="Arial"/>
              <a:ea typeface="Arial"/>
              <a:cs typeface="Arial"/>
              <a:sym typeface="Arial"/>
            </a:endParaRPr>
          </a:p>
        </p:txBody>
      </p:sp>
      <p:sp>
        <p:nvSpPr>
          <p:cNvPr id="756" name="Google Shape;756;p35"/>
          <p:cNvSpPr txBox="1"/>
          <p:nvPr/>
        </p:nvSpPr>
        <p:spPr>
          <a:xfrm>
            <a:off x="985150" y="4586926"/>
            <a:ext cx="1624200" cy="656700"/>
          </a:xfrm>
          <a:prstGeom prst="rect">
            <a:avLst/>
          </a:prstGeom>
          <a:noFill/>
          <a:ln>
            <a:noFill/>
          </a:ln>
        </p:spPr>
        <p:txBody>
          <a:bodyPr anchorCtr="0" anchor="ctr" bIns="20275" lIns="20275" spcFirstLastPara="1" rIns="20275" wrap="square" tIns="20275">
            <a:spAutoFit/>
          </a:bodyPr>
          <a:lstStyle/>
          <a:p>
            <a:pPr indent="0" lvl="0" marL="0" marR="0" rtl="0" algn="ctr">
              <a:lnSpc>
                <a:spcPct val="100000"/>
              </a:lnSpc>
              <a:spcBef>
                <a:spcPts val="0"/>
              </a:spcBef>
              <a:spcAft>
                <a:spcPts val="0"/>
              </a:spcAft>
              <a:buClr>
                <a:srgbClr val="334155"/>
              </a:buClr>
              <a:buSzPts val="2000"/>
              <a:buFont typeface="Arial"/>
              <a:buNone/>
            </a:pPr>
            <a:r>
              <a:rPr b="0" i="0" lang="en-US" sz="2000" u="none" cap="none" strike="noStrike">
                <a:solidFill>
                  <a:srgbClr val="334155"/>
                </a:solidFill>
                <a:latin typeface="Arial"/>
                <a:ea typeface="Arial"/>
                <a:cs typeface="Arial"/>
                <a:sym typeface="Arial"/>
              </a:rPr>
              <a:t>目安</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334155"/>
              </a:buClr>
              <a:buSzPts val="2000"/>
              <a:buFont typeface="Arial"/>
              <a:buNone/>
            </a:pPr>
            <a:r>
              <a:rPr b="0" i="0" lang="en-US" sz="2000" u="none" cap="none" strike="noStrike">
                <a:solidFill>
                  <a:srgbClr val="334155"/>
                </a:solidFill>
                <a:latin typeface="Arial"/>
                <a:ea typeface="Arial"/>
                <a:cs typeface="Arial"/>
                <a:sym typeface="Arial"/>
              </a:rPr>
              <a:t>時期</a:t>
            </a:r>
            <a:endParaRPr b="0" i="0" sz="1400" u="none" cap="none" strike="noStrike">
              <a:solidFill>
                <a:srgbClr val="000000"/>
              </a:solidFill>
              <a:latin typeface="Arial"/>
              <a:ea typeface="Arial"/>
              <a:cs typeface="Arial"/>
              <a:sym typeface="Arial"/>
            </a:endParaRPr>
          </a:p>
        </p:txBody>
      </p:sp>
      <p:sp>
        <p:nvSpPr>
          <p:cNvPr id="757" name="Google Shape;757;p35"/>
          <p:cNvSpPr txBox="1"/>
          <p:nvPr/>
        </p:nvSpPr>
        <p:spPr>
          <a:xfrm>
            <a:off x="959750" y="8635224"/>
            <a:ext cx="1624200" cy="348900"/>
          </a:xfrm>
          <a:prstGeom prst="rect">
            <a:avLst/>
          </a:prstGeom>
          <a:noFill/>
          <a:ln>
            <a:noFill/>
          </a:ln>
        </p:spPr>
        <p:txBody>
          <a:bodyPr anchorCtr="0" anchor="ctr" bIns="20275" lIns="20275" spcFirstLastPara="1" rIns="20275" wrap="square" tIns="20275">
            <a:spAutoFit/>
          </a:bodyPr>
          <a:lstStyle/>
          <a:p>
            <a:pPr indent="0" lvl="0" marL="0" marR="0" rtl="0" algn="ctr">
              <a:lnSpc>
                <a:spcPct val="100000"/>
              </a:lnSpc>
              <a:spcBef>
                <a:spcPts val="0"/>
              </a:spcBef>
              <a:spcAft>
                <a:spcPts val="0"/>
              </a:spcAft>
              <a:buClr>
                <a:srgbClr val="334155"/>
              </a:buClr>
              <a:buSzPts val="2000"/>
              <a:buFont typeface="Arial"/>
              <a:buNone/>
            </a:pPr>
            <a:r>
              <a:rPr b="0" i="0" lang="en-US" sz="2000" u="none" cap="none" strike="noStrike">
                <a:solidFill>
                  <a:srgbClr val="334155"/>
                </a:solidFill>
                <a:latin typeface="Arial"/>
                <a:ea typeface="Arial"/>
                <a:cs typeface="Arial"/>
                <a:sym typeface="Arial"/>
              </a:rPr>
              <a:t>概要</a:t>
            </a:r>
            <a:endParaRPr b="0" i="0" sz="1400" u="none" cap="none" strike="noStrike">
              <a:solidFill>
                <a:srgbClr val="000000"/>
              </a:solidFill>
              <a:latin typeface="Arial"/>
              <a:ea typeface="Arial"/>
              <a:cs typeface="Arial"/>
              <a:sym typeface="Arial"/>
            </a:endParaRPr>
          </a:p>
        </p:txBody>
      </p:sp>
      <p:grpSp>
        <p:nvGrpSpPr>
          <p:cNvPr id="758" name="Google Shape;758;p35"/>
          <p:cNvGrpSpPr/>
          <p:nvPr/>
        </p:nvGrpSpPr>
        <p:grpSpPr>
          <a:xfrm>
            <a:off x="3028646" y="4085722"/>
            <a:ext cx="18326702" cy="7355593"/>
            <a:chOff x="6882386" y="2837242"/>
            <a:chExt cx="10619250" cy="7355593"/>
          </a:xfrm>
        </p:grpSpPr>
        <p:pic>
          <p:nvPicPr>
            <p:cNvPr descr="Vector_6.png" id="759" name="Google Shape;759;p35"/>
            <p:cNvPicPr preferRelativeResize="0"/>
            <p:nvPr/>
          </p:nvPicPr>
          <p:blipFill rotWithShape="1">
            <a:blip r:embed="rId3">
              <a:alphaModFix/>
            </a:blip>
            <a:srcRect b="0" l="0" r="0" t="0"/>
            <a:stretch/>
          </p:blipFill>
          <p:spPr>
            <a:xfrm>
              <a:off x="14961634" y="3554201"/>
              <a:ext cx="2540002" cy="1129927"/>
            </a:xfrm>
            <a:prstGeom prst="rect">
              <a:avLst/>
            </a:prstGeom>
            <a:noFill/>
            <a:ln>
              <a:noFill/>
            </a:ln>
          </p:spPr>
        </p:pic>
        <p:sp>
          <p:nvSpPr>
            <p:cNvPr id="760" name="Google Shape;760;p35"/>
            <p:cNvSpPr txBox="1"/>
            <p:nvPr/>
          </p:nvSpPr>
          <p:spPr>
            <a:xfrm>
              <a:off x="15155685" y="3799965"/>
              <a:ext cx="1911900" cy="656700"/>
            </a:xfrm>
            <a:prstGeom prst="rect">
              <a:avLst/>
            </a:prstGeom>
            <a:noFill/>
            <a:ln>
              <a:noFill/>
            </a:ln>
          </p:spPr>
          <p:txBody>
            <a:bodyPr anchorCtr="0" anchor="ctr" bIns="20275" lIns="20275" spcFirstLastPara="1" rIns="20275" wrap="square" tIns="20275">
              <a:spAutoFit/>
            </a:bodyPr>
            <a:lstStyle/>
            <a:p>
              <a:pPr indent="0" lvl="0" marL="0" marR="0" rtl="0" algn="ctr">
                <a:lnSpc>
                  <a:spcPct val="100000"/>
                </a:lnSpc>
                <a:spcBef>
                  <a:spcPts val="0"/>
                </a:spcBef>
                <a:spcAft>
                  <a:spcPts val="0"/>
                </a:spcAft>
                <a:buClr>
                  <a:srgbClr val="FFFFFF"/>
                </a:buClr>
                <a:buSzPts val="2000"/>
                <a:buFont typeface="Arial"/>
                <a:buNone/>
              </a:pPr>
              <a:r>
                <a:rPr b="0" i="0" lang="en-US" sz="2000" u="none" cap="none" strike="noStrike">
                  <a:solidFill>
                    <a:srgbClr val="FFFFFF"/>
                  </a:solidFill>
                  <a:latin typeface="Arial"/>
                  <a:ea typeface="Arial"/>
                  <a:cs typeface="Arial"/>
                  <a:sym typeface="Arial"/>
                </a:rPr>
                <a:t>プロジェクト</a:t>
              </a:r>
              <a:br>
                <a:rPr b="0" i="0" lang="en-US" sz="2000" u="none" cap="none" strike="noStrike">
                  <a:solidFill>
                    <a:srgbClr val="FFFFFF"/>
                  </a:solidFill>
                  <a:latin typeface="Arial"/>
                  <a:ea typeface="Arial"/>
                  <a:cs typeface="Arial"/>
                  <a:sym typeface="Arial"/>
                </a:rPr>
              </a:br>
              <a:r>
                <a:rPr b="0" i="0" lang="en-US" sz="2000" u="none" cap="none" strike="noStrike">
                  <a:solidFill>
                    <a:srgbClr val="FFFFFF"/>
                  </a:solidFill>
                  <a:latin typeface="Arial"/>
                  <a:ea typeface="Arial"/>
                  <a:cs typeface="Arial"/>
                  <a:sym typeface="Arial"/>
                </a:rPr>
                <a:t>キックオフMTG</a:t>
              </a:r>
              <a:endParaRPr b="0" i="0" sz="1400" u="none" cap="none" strike="noStrike">
                <a:solidFill>
                  <a:srgbClr val="000000"/>
                </a:solidFill>
                <a:latin typeface="Arial"/>
                <a:ea typeface="Arial"/>
                <a:cs typeface="Arial"/>
                <a:sym typeface="Arial"/>
              </a:endParaRPr>
            </a:p>
          </p:txBody>
        </p:sp>
        <p:pic>
          <p:nvPicPr>
            <p:cNvPr descr="Vector_13.png" id="761" name="Google Shape;761;p35"/>
            <p:cNvPicPr preferRelativeResize="0"/>
            <p:nvPr/>
          </p:nvPicPr>
          <p:blipFill rotWithShape="1">
            <a:blip r:embed="rId4">
              <a:alphaModFix/>
            </a:blip>
            <a:srcRect b="0" l="0" r="0" t="0"/>
            <a:stretch/>
          </p:blipFill>
          <p:spPr>
            <a:xfrm>
              <a:off x="6892523" y="3554201"/>
              <a:ext cx="2540002" cy="1129927"/>
            </a:xfrm>
            <a:prstGeom prst="rect">
              <a:avLst/>
            </a:prstGeom>
            <a:noFill/>
            <a:ln>
              <a:noFill/>
            </a:ln>
          </p:spPr>
        </p:pic>
        <p:sp>
          <p:nvSpPr>
            <p:cNvPr id="762" name="Google Shape;762;p35"/>
            <p:cNvSpPr txBox="1"/>
            <p:nvPr/>
          </p:nvSpPr>
          <p:spPr>
            <a:xfrm>
              <a:off x="7118080" y="3982269"/>
              <a:ext cx="1750200" cy="348900"/>
            </a:xfrm>
            <a:prstGeom prst="rect">
              <a:avLst/>
            </a:prstGeom>
            <a:noFill/>
            <a:ln>
              <a:noFill/>
            </a:ln>
          </p:spPr>
          <p:txBody>
            <a:bodyPr anchorCtr="0" anchor="ctr" bIns="20275" lIns="20275" spcFirstLastPara="1" rIns="20275" wrap="square" tIns="20275">
              <a:spAutoFit/>
            </a:bodyPr>
            <a:lstStyle/>
            <a:p>
              <a:pPr indent="0" lvl="0" marL="0" marR="0" rtl="0" algn="ctr">
                <a:lnSpc>
                  <a:spcPct val="100000"/>
                </a:lnSpc>
                <a:spcBef>
                  <a:spcPts val="0"/>
                </a:spcBef>
                <a:spcAft>
                  <a:spcPts val="0"/>
                </a:spcAft>
                <a:buClr>
                  <a:srgbClr val="FFFFFF"/>
                </a:buClr>
                <a:buSzPts val="2000"/>
                <a:buFont typeface="Arial"/>
                <a:buNone/>
              </a:pPr>
              <a:r>
                <a:rPr b="0" i="0" lang="en-US" sz="2000" u="none" cap="none" strike="noStrike">
                  <a:solidFill>
                    <a:srgbClr val="FFFFFF"/>
                  </a:solidFill>
                  <a:latin typeface="Arial"/>
                  <a:ea typeface="Arial"/>
                  <a:cs typeface="Arial"/>
                  <a:sym typeface="Arial"/>
                </a:rPr>
                <a:t>全社展開</a:t>
              </a:r>
              <a:endParaRPr b="0" i="0" sz="1400" u="none" cap="none" strike="noStrike">
                <a:solidFill>
                  <a:srgbClr val="000000"/>
                </a:solidFill>
                <a:latin typeface="Arial"/>
                <a:ea typeface="Arial"/>
                <a:cs typeface="Arial"/>
                <a:sym typeface="Arial"/>
              </a:endParaRPr>
            </a:p>
          </p:txBody>
        </p:sp>
        <p:pic>
          <p:nvPicPr>
            <p:cNvPr descr="Vector_6.png" id="763" name="Google Shape;763;p35"/>
            <p:cNvPicPr preferRelativeResize="0"/>
            <p:nvPr/>
          </p:nvPicPr>
          <p:blipFill rotWithShape="1">
            <a:blip r:embed="rId3">
              <a:alphaModFix/>
            </a:blip>
            <a:srcRect b="0" l="0" r="0" t="0"/>
            <a:stretch/>
          </p:blipFill>
          <p:spPr>
            <a:xfrm>
              <a:off x="9593888" y="3547225"/>
              <a:ext cx="2540002" cy="1129927"/>
            </a:xfrm>
            <a:prstGeom prst="rect">
              <a:avLst/>
            </a:prstGeom>
            <a:noFill/>
            <a:ln>
              <a:noFill/>
            </a:ln>
          </p:spPr>
        </p:pic>
        <p:sp>
          <p:nvSpPr>
            <p:cNvPr id="764" name="Google Shape;764;p35"/>
            <p:cNvSpPr txBox="1"/>
            <p:nvPr/>
          </p:nvSpPr>
          <p:spPr>
            <a:xfrm>
              <a:off x="9897336" y="3774403"/>
              <a:ext cx="1750200" cy="656700"/>
            </a:xfrm>
            <a:prstGeom prst="rect">
              <a:avLst/>
            </a:prstGeom>
            <a:noFill/>
            <a:ln>
              <a:noFill/>
            </a:ln>
          </p:spPr>
          <p:txBody>
            <a:bodyPr anchorCtr="0" anchor="ctr" bIns="20275" lIns="20275" spcFirstLastPara="1" rIns="20275" wrap="square" tIns="20275">
              <a:spAutoFit/>
            </a:bodyPr>
            <a:lstStyle/>
            <a:p>
              <a:pPr indent="0" lvl="0" marL="0" marR="0" rtl="0" algn="ctr">
                <a:lnSpc>
                  <a:spcPct val="100000"/>
                </a:lnSpc>
                <a:spcBef>
                  <a:spcPts val="0"/>
                </a:spcBef>
                <a:spcAft>
                  <a:spcPts val="0"/>
                </a:spcAft>
                <a:buClr>
                  <a:srgbClr val="FFFFFF"/>
                </a:buClr>
                <a:buSzPts val="2000"/>
                <a:buFont typeface="Arial"/>
                <a:buNone/>
              </a:pPr>
              <a:r>
                <a:rPr b="0" i="0" lang="en-US" sz="2000" u="none" cap="none" strike="noStrike">
                  <a:solidFill>
                    <a:srgbClr val="FFFFFF"/>
                  </a:solidFill>
                  <a:latin typeface="Arial"/>
                  <a:ea typeface="Arial"/>
                  <a:cs typeface="Arial"/>
                  <a:sym typeface="Arial"/>
                </a:rPr>
                <a:t>TUNAG</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FFFFFF"/>
                </a:buClr>
                <a:buSzPts val="2000"/>
                <a:buFont typeface="Arial"/>
                <a:buNone/>
              </a:pPr>
              <a:r>
                <a:rPr b="0" i="0" lang="en-US" sz="2000" u="none" cap="none" strike="noStrike">
                  <a:solidFill>
                    <a:srgbClr val="FFFFFF"/>
                  </a:solidFill>
                  <a:latin typeface="Arial"/>
                  <a:ea typeface="Arial"/>
                  <a:cs typeface="Arial"/>
                  <a:sym typeface="Arial"/>
                </a:rPr>
                <a:t>導入説明会</a:t>
              </a:r>
              <a:endParaRPr b="0" i="0" sz="1400" u="none" cap="none" strike="noStrike">
                <a:solidFill>
                  <a:srgbClr val="000000"/>
                </a:solidFill>
                <a:latin typeface="Arial"/>
                <a:ea typeface="Arial"/>
                <a:cs typeface="Arial"/>
                <a:sym typeface="Arial"/>
              </a:endParaRPr>
            </a:p>
          </p:txBody>
        </p:sp>
        <p:pic>
          <p:nvPicPr>
            <p:cNvPr descr="Vector_13.png" id="765" name="Google Shape;765;p35"/>
            <p:cNvPicPr preferRelativeResize="0"/>
            <p:nvPr/>
          </p:nvPicPr>
          <p:blipFill rotWithShape="1">
            <a:blip r:embed="rId4">
              <a:alphaModFix/>
            </a:blip>
            <a:srcRect b="0" l="0" r="0" t="0"/>
            <a:stretch/>
          </p:blipFill>
          <p:spPr>
            <a:xfrm>
              <a:off x="12243720" y="3547225"/>
              <a:ext cx="2540002" cy="1129927"/>
            </a:xfrm>
            <a:prstGeom prst="rect">
              <a:avLst/>
            </a:prstGeom>
            <a:noFill/>
            <a:ln>
              <a:noFill/>
            </a:ln>
          </p:spPr>
        </p:pic>
        <p:sp>
          <p:nvSpPr>
            <p:cNvPr id="766" name="Google Shape;766;p35"/>
            <p:cNvSpPr txBox="1"/>
            <p:nvPr/>
          </p:nvSpPr>
          <p:spPr>
            <a:xfrm>
              <a:off x="12562411" y="3977603"/>
              <a:ext cx="1750200" cy="348900"/>
            </a:xfrm>
            <a:prstGeom prst="rect">
              <a:avLst/>
            </a:prstGeom>
            <a:noFill/>
            <a:ln>
              <a:noFill/>
            </a:ln>
          </p:spPr>
          <p:txBody>
            <a:bodyPr anchorCtr="0" anchor="ctr" bIns="20275" lIns="20275" spcFirstLastPara="1" rIns="20275" wrap="square" tIns="20275">
              <a:spAutoFit/>
            </a:bodyPr>
            <a:lstStyle/>
            <a:p>
              <a:pPr indent="0" lvl="0" marL="0" marR="0" rtl="0" algn="ctr">
                <a:lnSpc>
                  <a:spcPct val="100000"/>
                </a:lnSpc>
                <a:spcBef>
                  <a:spcPts val="0"/>
                </a:spcBef>
                <a:spcAft>
                  <a:spcPts val="0"/>
                </a:spcAft>
                <a:buClr>
                  <a:srgbClr val="FFFFFF"/>
                </a:buClr>
                <a:buSzPts val="2000"/>
                <a:buFont typeface="Arial"/>
                <a:buNone/>
              </a:pPr>
              <a:r>
                <a:rPr b="0" i="0" lang="en-US" sz="2000" u="none" cap="none" strike="noStrike">
                  <a:solidFill>
                    <a:srgbClr val="FFFFFF"/>
                  </a:solidFill>
                  <a:latin typeface="Arial"/>
                  <a:ea typeface="Arial"/>
                  <a:cs typeface="Arial"/>
                  <a:sym typeface="Arial"/>
                </a:rPr>
                <a:t>導入完了</a:t>
              </a:r>
              <a:endParaRPr b="0" i="0" sz="1400" u="none" cap="none" strike="noStrike">
                <a:solidFill>
                  <a:srgbClr val="000000"/>
                </a:solidFill>
                <a:latin typeface="Arial"/>
                <a:ea typeface="Arial"/>
                <a:cs typeface="Arial"/>
                <a:sym typeface="Arial"/>
              </a:endParaRPr>
            </a:p>
          </p:txBody>
        </p:sp>
        <p:sp>
          <p:nvSpPr>
            <p:cNvPr id="767" name="Google Shape;767;p35"/>
            <p:cNvSpPr/>
            <p:nvPr/>
          </p:nvSpPr>
          <p:spPr>
            <a:xfrm>
              <a:off x="14953291" y="5118934"/>
              <a:ext cx="2427600" cy="5073900"/>
            </a:xfrm>
            <a:prstGeom prst="roundRect">
              <a:avLst>
                <a:gd fmla="val 8725" name="adj"/>
              </a:avLst>
            </a:prstGeom>
            <a:solidFill>
              <a:srgbClr val="F1F5F9"/>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200"/>
                <a:buFont typeface="Arial"/>
                <a:buNone/>
              </a:pPr>
              <a:r>
                <a:t/>
              </a:r>
              <a:endParaRPr b="0" i="0" sz="3200" u="none" cap="none" strike="noStrike">
                <a:solidFill>
                  <a:srgbClr val="FFFFFF"/>
                </a:solidFill>
                <a:latin typeface="Arial"/>
                <a:ea typeface="Arial"/>
                <a:cs typeface="Arial"/>
                <a:sym typeface="Arial"/>
              </a:endParaRPr>
            </a:p>
          </p:txBody>
        </p:sp>
        <p:sp>
          <p:nvSpPr>
            <p:cNvPr id="768" name="Google Shape;768;p35"/>
            <p:cNvSpPr txBox="1"/>
            <p:nvPr/>
          </p:nvSpPr>
          <p:spPr>
            <a:xfrm>
              <a:off x="15184370" y="7261144"/>
              <a:ext cx="2016300" cy="2231700"/>
            </a:xfrm>
            <a:prstGeom prst="rect">
              <a:avLst/>
            </a:prstGeom>
            <a:noFill/>
            <a:ln>
              <a:noFill/>
            </a:ln>
          </p:spPr>
          <p:txBody>
            <a:bodyPr anchorCtr="0" anchor="t" bIns="38050" lIns="38050" spcFirstLastPara="1" rIns="38050" wrap="square" tIns="38050">
              <a:spAutoFit/>
            </a:bodyPr>
            <a:lstStyle/>
            <a:p>
              <a:pPr indent="0" lvl="0" marL="0" marR="0" rtl="0" algn="l">
                <a:lnSpc>
                  <a:spcPct val="100000"/>
                </a:lnSpc>
                <a:spcBef>
                  <a:spcPts val="0"/>
                </a:spcBef>
                <a:spcAft>
                  <a:spcPts val="0"/>
                </a:spcAft>
                <a:buClr>
                  <a:srgbClr val="000000"/>
                </a:buClr>
                <a:buSzPts val="1300"/>
                <a:buFont typeface="Arial"/>
                <a:buNone/>
              </a:pPr>
              <a:r>
                <a:rPr b="0" i="0" lang="en-US" sz="2000" u="none" cap="none" strike="noStrike">
                  <a:solidFill>
                    <a:srgbClr val="000000"/>
                  </a:solidFill>
                  <a:latin typeface="Arial"/>
                  <a:ea typeface="Arial"/>
                  <a:cs typeface="Arial"/>
                  <a:sym typeface="Arial"/>
                </a:rPr>
                <a:t>TUNAGの現場利用促進を目的として、プロジェクトメンバーが行うことや</a:t>
              </a:r>
              <a:br>
                <a:rPr b="0" i="0" lang="en-US" sz="2000" u="none" cap="none" strike="noStrike">
                  <a:solidFill>
                    <a:srgbClr val="000000"/>
                  </a:solidFill>
                  <a:latin typeface="Arial"/>
                  <a:ea typeface="Arial"/>
                  <a:cs typeface="Arial"/>
                  <a:sym typeface="Arial"/>
                </a:rPr>
              </a:br>
              <a:r>
                <a:rPr b="0" i="0" lang="en-US" sz="2000" u="none" cap="none" strike="noStrike">
                  <a:solidFill>
                    <a:srgbClr val="000000"/>
                  </a:solidFill>
                  <a:latin typeface="Arial"/>
                  <a:ea typeface="Arial"/>
                  <a:cs typeface="Arial"/>
                  <a:sym typeface="Arial"/>
                </a:rPr>
                <a:t>期待役割を共有します。</a:t>
              </a:r>
              <a:endParaRPr b="0" i="0" sz="2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300"/>
                <a:buFont typeface="Arial"/>
                <a:buNone/>
              </a:pPr>
              <a:r>
                <a:rPr b="0" i="0" lang="en-US" sz="2000" u="none" cap="none" strike="noStrike">
                  <a:solidFill>
                    <a:srgbClr val="000000"/>
                  </a:solidFill>
                  <a:latin typeface="Arial"/>
                  <a:ea typeface="Arial"/>
                  <a:cs typeface="Arial"/>
                  <a:sym typeface="Arial"/>
                </a:rPr>
                <a:t>※プロジェクトメンバー</a:t>
              </a:r>
              <a:endParaRPr b="0" i="0" sz="2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300"/>
                <a:buFont typeface="Arial"/>
                <a:buNone/>
              </a:pPr>
              <a:r>
                <a:rPr b="0" i="0" lang="en-US" sz="2000" u="none" cap="none" strike="noStrike">
                  <a:solidFill>
                    <a:srgbClr val="000000"/>
                  </a:solidFill>
                  <a:latin typeface="Arial"/>
                  <a:ea typeface="Arial"/>
                  <a:cs typeface="Arial"/>
                  <a:sym typeface="Arial"/>
                </a:rPr>
                <a:t>のアサインについてはお打ち合わせの中で決定します。</a:t>
              </a:r>
              <a:endParaRPr b="0" i="0" sz="2100" u="none" cap="none" strike="noStrike">
                <a:solidFill>
                  <a:srgbClr val="000000"/>
                </a:solidFill>
                <a:latin typeface="Arial"/>
                <a:ea typeface="Arial"/>
                <a:cs typeface="Arial"/>
                <a:sym typeface="Arial"/>
              </a:endParaRPr>
            </a:p>
          </p:txBody>
        </p:sp>
        <p:sp>
          <p:nvSpPr>
            <p:cNvPr id="769" name="Google Shape;769;p35"/>
            <p:cNvSpPr txBox="1"/>
            <p:nvPr/>
          </p:nvSpPr>
          <p:spPr>
            <a:xfrm>
              <a:off x="15061643" y="5448935"/>
              <a:ext cx="2211000" cy="1138800"/>
            </a:xfrm>
            <a:prstGeom prst="rect">
              <a:avLst/>
            </a:prstGeom>
            <a:noFill/>
            <a:ln>
              <a:noFill/>
            </a:ln>
          </p:spPr>
          <p:txBody>
            <a:bodyPr anchorCtr="0" anchor="t" bIns="38050" lIns="38050" spcFirstLastPara="1" rIns="38050" wrap="square" tIns="38050">
              <a:spAutoFit/>
            </a:bodyPr>
            <a:lstStyle/>
            <a:p>
              <a:pPr indent="0" lvl="0" marL="0" marR="0" rtl="0" algn="ctr">
                <a:lnSpc>
                  <a:spcPct val="100000"/>
                </a:lnSpc>
                <a:spcBef>
                  <a:spcPts val="0"/>
                </a:spcBef>
                <a:spcAft>
                  <a:spcPts val="0"/>
                </a:spcAft>
                <a:buClr>
                  <a:srgbClr val="3B82F6"/>
                </a:buClr>
                <a:buSzPts val="1600"/>
                <a:buFont typeface="Arial"/>
                <a:buNone/>
              </a:pPr>
              <a:r>
                <a:rPr b="1" i="0" lang="en-US" sz="2300" u="none" cap="none" strike="noStrike">
                  <a:solidFill>
                    <a:srgbClr val="3B82F6"/>
                  </a:solidFill>
                  <a:latin typeface="Arial"/>
                  <a:ea typeface="Arial"/>
                  <a:cs typeface="Arial"/>
                  <a:sym typeface="Arial"/>
                </a:rPr>
                <a:t>現場での</a:t>
              </a:r>
              <a:br>
                <a:rPr b="1" i="0" lang="en-US" sz="2300" u="none" cap="none" strike="noStrike">
                  <a:solidFill>
                    <a:srgbClr val="3B82F6"/>
                  </a:solidFill>
                  <a:latin typeface="Arial"/>
                  <a:ea typeface="Arial"/>
                  <a:cs typeface="Arial"/>
                  <a:sym typeface="Arial"/>
                </a:rPr>
              </a:br>
              <a:r>
                <a:rPr b="1" i="0" lang="en-US" sz="2300" u="none" cap="none" strike="noStrike">
                  <a:solidFill>
                    <a:srgbClr val="3B82F6"/>
                  </a:solidFill>
                  <a:latin typeface="Arial"/>
                  <a:ea typeface="Arial"/>
                  <a:cs typeface="Arial"/>
                  <a:sym typeface="Arial"/>
                </a:rPr>
                <a:t>TUNAG活用促進に</a:t>
              </a:r>
              <a:br>
                <a:rPr b="1" i="0" lang="en-US" sz="2300" u="none" cap="none" strike="noStrike">
                  <a:solidFill>
                    <a:srgbClr val="3B82F6"/>
                  </a:solidFill>
                  <a:latin typeface="Arial"/>
                  <a:ea typeface="Arial"/>
                  <a:cs typeface="Arial"/>
                  <a:sym typeface="Arial"/>
                </a:rPr>
              </a:br>
              <a:r>
                <a:rPr b="1" i="0" lang="en-US" sz="2300" u="none" cap="none" strike="noStrike">
                  <a:solidFill>
                    <a:srgbClr val="3B82F6"/>
                  </a:solidFill>
                  <a:latin typeface="Arial"/>
                  <a:ea typeface="Arial"/>
                  <a:cs typeface="Arial"/>
                  <a:sym typeface="Arial"/>
                </a:rPr>
                <a:t>向けた目線合わせ</a:t>
              </a:r>
              <a:endParaRPr b="1" i="0" sz="2100" u="none" cap="none" strike="noStrike">
                <a:solidFill>
                  <a:srgbClr val="000000"/>
                </a:solidFill>
                <a:latin typeface="Arial"/>
                <a:ea typeface="Arial"/>
                <a:cs typeface="Arial"/>
                <a:sym typeface="Arial"/>
              </a:endParaRPr>
            </a:p>
          </p:txBody>
        </p:sp>
        <p:sp>
          <p:nvSpPr>
            <p:cNvPr id="770" name="Google Shape;770;p35"/>
            <p:cNvSpPr/>
            <p:nvPr/>
          </p:nvSpPr>
          <p:spPr>
            <a:xfrm>
              <a:off x="6923493" y="5118935"/>
              <a:ext cx="2427600" cy="5073900"/>
            </a:xfrm>
            <a:prstGeom prst="roundRect">
              <a:avLst>
                <a:gd fmla="val 8725" name="adj"/>
              </a:avLst>
            </a:prstGeom>
            <a:solidFill>
              <a:srgbClr val="FEF9E6"/>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200"/>
                <a:buFont typeface="Arial"/>
                <a:buNone/>
              </a:pPr>
              <a:r>
                <a:t/>
              </a:r>
              <a:endParaRPr b="0" i="0" sz="3200" u="none" cap="none" strike="noStrike">
                <a:solidFill>
                  <a:srgbClr val="FFFFFF"/>
                </a:solidFill>
                <a:latin typeface="Arial"/>
                <a:ea typeface="Arial"/>
                <a:cs typeface="Arial"/>
                <a:sym typeface="Arial"/>
              </a:endParaRPr>
            </a:p>
          </p:txBody>
        </p:sp>
        <p:sp>
          <p:nvSpPr>
            <p:cNvPr id="771" name="Google Shape;771;p35"/>
            <p:cNvSpPr txBox="1"/>
            <p:nvPr/>
          </p:nvSpPr>
          <p:spPr>
            <a:xfrm>
              <a:off x="7154572" y="7261144"/>
              <a:ext cx="2016300" cy="1662300"/>
            </a:xfrm>
            <a:prstGeom prst="rect">
              <a:avLst/>
            </a:prstGeom>
            <a:noFill/>
            <a:ln>
              <a:noFill/>
            </a:ln>
          </p:spPr>
          <p:txBody>
            <a:bodyPr anchorCtr="0" anchor="t" bIns="38050" lIns="38050" spcFirstLastPara="1" rIns="38050" wrap="square" tIns="38050">
              <a:spAutoFit/>
            </a:bodyPr>
            <a:lstStyle/>
            <a:p>
              <a:pPr indent="0" lvl="0" marL="0" marR="0" rtl="0" algn="l">
                <a:lnSpc>
                  <a:spcPct val="100000"/>
                </a:lnSpc>
                <a:spcBef>
                  <a:spcPts val="0"/>
                </a:spcBef>
                <a:spcAft>
                  <a:spcPts val="0"/>
                </a:spcAft>
                <a:buClr>
                  <a:srgbClr val="000000"/>
                </a:buClr>
                <a:buSzPts val="1300"/>
                <a:buFont typeface="Arial"/>
                <a:buNone/>
              </a:pPr>
              <a:r>
                <a:rPr b="0" i="0" lang="en-US" sz="2100" u="none" cap="none" strike="noStrike">
                  <a:solidFill>
                    <a:srgbClr val="000000"/>
                  </a:solidFill>
                  <a:latin typeface="Arial"/>
                  <a:ea typeface="Arial"/>
                  <a:cs typeface="Arial"/>
                  <a:sym typeface="Arial"/>
                </a:rPr>
                <a:t>説明会をスムーズに進められるように</a:t>
              </a:r>
              <a:r>
                <a:rPr b="0" i="0" lang="en-US" sz="2000" u="none" cap="none" strike="noStrike">
                  <a:solidFill>
                    <a:srgbClr val="000000"/>
                  </a:solidFill>
                  <a:latin typeface="Arial"/>
                  <a:ea typeface="Arial"/>
                  <a:cs typeface="Arial"/>
                  <a:sym typeface="Arial"/>
                </a:rPr>
                <a:t>登録をスタートし</a:t>
              </a:r>
              <a:r>
                <a:rPr b="0" i="0" lang="en-US" sz="2100" u="none" cap="none" strike="noStrike">
                  <a:solidFill>
                    <a:srgbClr val="000000"/>
                  </a:solidFill>
                  <a:latin typeface="Arial"/>
                  <a:ea typeface="Arial"/>
                  <a:cs typeface="Arial"/>
                  <a:sym typeface="Arial"/>
                </a:rPr>
                <a:t>、</a:t>
              </a:r>
              <a:r>
                <a:rPr b="0" i="0" lang="en-US" sz="2000" u="none" cap="none" strike="noStrike">
                  <a:solidFill>
                    <a:srgbClr val="000000"/>
                  </a:solidFill>
                  <a:latin typeface="Arial"/>
                  <a:ea typeface="Arial"/>
                  <a:cs typeface="Arial"/>
                  <a:sym typeface="Arial"/>
                </a:rPr>
                <a:t>TUNAGの利用方法を事前に周知して準備しておきます。</a:t>
              </a:r>
              <a:endParaRPr b="0" i="0" sz="2100" u="none" cap="none" strike="noStrike">
                <a:solidFill>
                  <a:srgbClr val="000000"/>
                </a:solidFill>
                <a:latin typeface="Arial"/>
                <a:ea typeface="Arial"/>
                <a:cs typeface="Arial"/>
                <a:sym typeface="Arial"/>
              </a:endParaRPr>
            </a:p>
          </p:txBody>
        </p:sp>
        <p:sp>
          <p:nvSpPr>
            <p:cNvPr id="772" name="Google Shape;772;p35"/>
            <p:cNvSpPr txBox="1"/>
            <p:nvPr/>
          </p:nvSpPr>
          <p:spPr>
            <a:xfrm>
              <a:off x="7031845" y="5448935"/>
              <a:ext cx="2211000" cy="784800"/>
            </a:xfrm>
            <a:prstGeom prst="rect">
              <a:avLst/>
            </a:prstGeom>
            <a:noFill/>
            <a:ln>
              <a:noFill/>
            </a:ln>
          </p:spPr>
          <p:txBody>
            <a:bodyPr anchorCtr="0" anchor="t" bIns="38050" lIns="38050" spcFirstLastPara="1" rIns="38050" wrap="square" tIns="38050">
              <a:spAutoFit/>
            </a:bodyPr>
            <a:lstStyle/>
            <a:p>
              <a:pPr indent="0" lvl="0" marL="0" marR="0" rtl="0" algn="ctr">
                <a:lnSpc>
                  <a:spcPct val="100000"/>
                </a:lnSpc>
                <a:spcBef>
                  <a:spcPts val="0"/>
                </a:spcBef>
                <a:spcAft>
                  <a:spcPts val="0"/>
                </a:spcAft>
                <a:buClr>
                  <a:srgbClr val="E8B605"/>
                </a:buClr>
                <a:buSzPts val="1600"/>
                <a:buFont typeface="Arial"/>
                <a:buNone/>
              </a:pPr>
              <a:r>
                <a:rPr b="1" i="0" lang="en-US" sz="2300" u="none" cap="none" strike="noStrike">
                  <a:solidFill>
                    <a:srgbClr val="E8B605"/>
                  </a:solidFill>
                  <a:latin typeface="Arial"/>
                  <a:ea typeface="Arial"/>
                  <a:cs typeface="Arial"/>
                  <a:sym typeface="Arial"/>
                </a:rPr>
                <a:t>全社での</a:t>
              </a:r>
              <a:br>
                <a:rPr b="1" i="0" lang="en-US" sz="2300" u="none" cap="none" strike="noStrike">
                  <a:solidFill>
                    <a:srgbClr val="E8B605"/>
                  </a:solidFill>
                  <a:latin typeface="Arial"/>
                  <a:ea typeface="Arial"/>
                  <a:cs typeface="Arial"/>
                  <a:sym typeface="Arial"/>
                </a:rPr>
              </a:br>
              <a:r>
                <a:rPr b="1" i="0" lang="en-US" sz="2300" u="none" cap="none" strike="noStrike">
                  <a:solidFill>
                    <a:srgbClr val="E8B605"/>
                  </a:solidFill>
                  <a:latin typeface="Arial"/>
                  <a:ea typeface="Arial"/>
                  <a:cs typeface="Arial"/>
                  <a:sym typeface="Arial"/>
                </a:rPr>
                <a:t>TUNAG利用開始</a:t>
              </a:r>
              <a:endParaRPr b="1" i="0" sz="2100" u="none" cap="none" strike="noStrike">
                <a:solidFill>
                  <a:srgbClr val="000000"/>
                </a:solidFill>
                <a:latin typeface="Arial"/>
                <a:ea typeface="Arial"/>
                <a:cs typeface="Arial"/>
                <a:sym typeface="Arial"/>
              </a:endParaRPr>
            </a:p>
          </p:txBody>
        </p:sp>
        <p:sp>
          <p:nvSpPr>
            <p:cNvPr id="773" name="Google Shape;773;p35"/>
            <p:cNvSpPr/>
            <p:nvPr/>
          </p:nvSpPr>
          <p:spPr>
            <a:xfrm>
              <a:off x="9601710" y="5118934"/>
              <a:ext cx="2427600" cy="5073900"/>
            </a:xfrm>
            <a:prstGeom prst="roundRect">
              <a:avLst>
                <a:gd fmla="val 8725" name="adj"/>
              </a:avLst>
            </a:prstGeom>
            <a:solidFill>
              <a:srgbClr val="F1F5F9"/>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200"/>
                <a:buFont typeface="Arial"/>
                <a:buNone/>
              </a:pPr>
              <a:r>
                <a:t/>
              </a:r>
              <a:endParaRPr b="0" i="0" sz="3200" u="none" cap="none" strike="noStrike">
                <a:solidFill>
                  <a:srgbClr val="FFFFFF"/>
                </a:solidFill>
                <a:latin typeface="Arial"/>
                <a:ea typeface="Arial"/>
                <a:cs typeface="Arial"/>
                <a:sym typeface="Arial"/>
              </a:endParaRPr>
            </a:p>
          </p:txBody>
        </p:sp>
        <p:sp>
          <p:nvSpPr>
            <p:cNvPr id="774" name="Google Shape;774;p35"/>
            <p:cNvSpPr txBox="1"/>
            <p:nvPr/>
          </p:nvSpPr>
          <p:spPr>
            <a:xfrm>
              <a:off x="9832788" y="7261144"/>
              <a:ext cx="2016300" cy="1616100"/>
            </a:xfrm>
            <a:prstGeom prst="rect">
              <a:avLst/>
            </a:prstGeom>
            <a:noFill/>
            <a:ln>
              <a:noFill/>
            </a:ln>
          </p:spPr>
          <p:txBody>
            <a:bodyPr anchorCtr="0" anchor="t" bIns="38050" lIns="38050" spcFirstLastPara="1" rIns="38050" wrap="square" tIns="38050">
              <a:spAutoFit/>
            </a:bodyPr>
            <a:lstStyle/>
            <a:p>
              <a:pPr indent="0" lvl="0" marL="0" marR="0" rtl="0" algn="l">
                <a:lnSpc>
                  <a:spcPct val="100000"/>
                </a:lnSpc>
                <a:spcBef>
                  <a:spcPts val="0"/>
                </a:spcBef>
                <a:spcAft>
                  <a:spcPts val="0"/>
                </a:spcAft>
                <a:buClr>
                  <a:srgbClr val="000000"/>
                </a:buClr>
                <a:buSzPts val="1300"/>
                <a:buFont typeface="Arial"/>
                <a:buNone/>
              </a:pPr>
              <a:r>
                <a:rPr b="0" i="0" lang="en-US" sz="2000" u="none" cap="none" strike="noStrike">
                  <a:solidFill>
                    <a:srgbClr val="000000"/>
                  </a:solidFill>
                  <a:latin typeface="Arial"/>
                  <a:ea typeface="Arial"/>
                  <a:cs typeface="Arial"/>
                  <a:sym typeface="Arial"/>
                </a:rPr>
                <a:t>従業員の皆様がTUNAGを活用する意味や意義を理解した上で、スムーズに活用開始することのできる土台の場として開催します。</a:t>
              </a:r>
              <a:endParaRPr b="0" i="0" sz="2100" u="none" cap="none" strike="noStrike">
                <a:solidFill>
                  <a:srgbClr val="000000"/>
                </a:solidFill>
                <a:latin typeface="Arial"/>
                <a:ea typeface="Arial"/>
                <a:cs typeface="Arial"/>
                <a:sym typeface="Arial"/>
              </a:endParaRPr>
            </a:p>
          </p:txBody>
        </p:sp>
        <p:sp>
          <p:nvSpPr>
            <p:cNvPr id="775" name="Google Shape;775;p35"/>
            <p:cNvSpPr txBox="1"/>
            <p:nvPr/>
          </p:nvSpPr>
          <p:spPr>
            <a:xfrm>
              <a:off x="9710061" y="5448935"/>
              <a:ext cx="2211000" cy="1138800"/>
            </a:xfrm>
            <a:prstGeom prst="rect">
              <a:avLst/>
            </a:prstGeom>
            <a:noFill/>
            <a:ln>
              <a:noFill/>
            </a:ln>
          </p:spPr>
          <p:txBody>
            <a:bodyPr anchorCtr="0" anchor="t" bIns="38050" lIns="38050" spcFirstLastPara="1" rIns="38050" wrap="square" tIns="38050">
              <a:spAutoFit/>
            </a:bodyPr>
            <a:lstStyle/>
            <a:p>
              <a:pPr indent="0" lvl="0" marL="0" marR="0" rtl="0" algn="ctr">
                <a:lnSpc>
                  <a:spcPct val="100000"/>
                </a:lnSpc>
                <a:spcBef>
                  <a:spcPts val="0"/>
                </a:spcBef>
                <a:spcAft>
                  <a:spcPts val="0"/>
                </a:spcAft>
                <a:buClr>
                  <a:srgbClr val="3B82F6"/>
                </a:buClr>
                <a:buSzPts val="1600"/>
                <a:buFont typeface="Arial"/>
                <a:buNone/>
              </a:pPr>
              <a:r>
                <a:rPr b="1" i="0" lang="en-US" sz="2300" u="none" cap="none" strike="noStrike">
                  <a:solidFill>
                    <a:srgbClr val="3B82F6"/>
                  </a:solidFill>
                  <a:latin typeface="Arial"/>
                  <a:ea typeface="Arial"/>
                  <a:cs typeface="Arial"/>
                  <a:sym typeface="Arial"/>
                </a:rPr>
                <a:t>全従業員に対して</a:t>
              </a:r>
              <a:endParaRPr b="1" i="0" sz="21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3B82F6"/>
                </a:buClr>
                <a:buSzPts val="1600"/>
                <a:buFont typeface="Arial"/>
                <a:buNone/>
              </a:pPr>
              <a:r>
                <a:rPr b="1" i="0" lang="en-US" sz="2300" u="none" cap="none" strike="noStrike">
                  <a:solidFill>
                    <a:srgbClr val="3B82F6"/>
                  </a:solidFill>
                  <a:latin typeface="Arial"/>
                  <a:ea typeface="Arial"/>
                  <a:cs typeface="Arial"/>
                  <a:sym typeface="Arial"/>
                </a:rPr>
                <a:t>導入背景や意図、</a:t>
              </a:r>
              <a:endParaRPr b="1" i="0" sz="21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3B82F6"/>
                </a:buClr>
                <a:buSzPts val="1600"/>
                <a:buFont typeface="Arial"/>
                <a:buNone/>
              </a:pPr>
              <a:r>
                <a:rPr b="1" i="0" lang="en-US" sz="2300" u="none" cap="none" strike="noStrike">
                  <a:solidFill>
                    <a:srgbClr val="3B82F6"/>
                  </a:solidFill>
                  <a:latin typeface="Arial"/>
                  <a:ea typeface="Arial"/>
                  <a:cs typeface="Arial"/>
                  <a:sym typeface="Arial"/>
                </a:rPr>
                <a:t>使い方を説明</a:t>
              </a:r>
              <a:endParaRPr b="1" i="0" sz="2100" u="none" cap="none" strike="noStrike">
                <a:solidFill>
                  <a:srgbClr val="000000"/>
                </a:solidFill>
                <a:latin typeface="Arial"/>
                <a:ea typeface="Arial"/>
                <a:cs typeface="Arial"/>
                <a:sym typeface="Arial"/>
              </a:endParaRPr>
            </a:p>
          </p:txBody>
        </p:sp>
        <p:sp>
          <p:nvSpPr>
            <p:cNvPr id="776" name="Google Shape;776;p35"/>
            <p:cNvSpPr/>
            <p:nvPr/>
          </p:nvSpPr>
          <p:spPr>
            <a:xfrm>
              <a:off x="12281045" y="5118934"/>
              <a:ext cx="2427600" cy="5073900"/>
            </a:xfrm>
            <a:prstGeom prst="roundRect">
              <a:avLst>
                <a:gd fmla="val 8725" name="adj"/>
              </a:avLst>
            </a:prstGeom>
            <a:solidFill>
              <a:srgbClr val="FEF9E6"/>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200"/>
                <a:buFont typeface="Arial"/>
                <a:buNone/>
              </a:pPr>
              <a:r>
                <a:t/>
              </a:r>
              <a:endParaRPr b="0" i="0" sz="3200" u="none" cap="none" strike="noStrike">
                <a:solidFill>
                  <a:srgbClr val="FFFFFF"/>
                </a:solidFill>
                <a:latin typeface="Arial"/>
                <a:ea typeface="Arial"/>
                <a:cs typeface="Arial"/>
                <a:sym typeface="Arial"/>
              </a:endParaRPr>
            </a:p>
          </p:txBody>
        </p:sp>
        <p:sp>
          <p:nvSpPr>
            <p:cNvPr id="777" name="Google Shape;777;p35"/>
            <p:cNvSpPr txBox="1"/>
            <p:nvPr/>
          </p:nvSpPr>
          <p:spPr>
            <a:xfrm>
              <a:off x="12512124" y="7261144"/>
              <a:ext cx="2016300" cy="1308300"/>
            </a:xfrm>
            <a:prstGeom prst="rect">
              <a:avLst/>
            </a:prstGeom>
            <a:noFill/>
            <a:ln>
              <a:noFill/>
            </a:ln>
          </p:spPr>
          <p:txBody>
            <a:bodyPr anchorCtr="0" anchor="t" bIns="38050" lIns="38050" spcFirstLastPara="1" rIns="38050" wrap="square" tIns="38050">
              <a:spAutoFit/>
            </a:bodyPr>
            <a:lstStyle/>
            <a:p>
              <a:pPr indent="0" lvl="0" marL="0" marR="0" rtl="0" algn="l">
                <a:lnSpc>
                  <a:spcPct val="100000"/>
                </a:lnSpc>
                <a:spcBef>
                  <a:spcPts val="0"/>
                </a:spcBef>
                <a:spcAft>
                  <a:spcPts val="0"/>
                </a:spcAft>
                <a:buClr>
                  <a:srgbClr val="000000"/>
                </a:buClr>
                <a:buSzPts val="1300"/>
                <a:buFont typeface="Arial"/>
                <a:buNone/>
              </a:pPr>
              <a:r>
                <a:rPr b="0" i="0" lang="en-US" sz="2000" u="none" cap="none" strike="noStrike">
                  <a:solidFill>
                    <a:srgbClr val="000000"/>
                  </a:solidFill>
                  <a:latin typeface="Arial"/>
                  <a:ea typeface="Arial"/>
                  <a:cs typeface="Arial"/>
                  <a:sym typeface="Arial"/>
                </a:rPr>
                <a:t>情報を正しく受け取る土台が完成した状態。</a:t>
              </a:r>
              <a:endParaRPr b="0" i="0" sz="2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300"/>
                <a:buFont typeface="Arial"/>
                <a:buNone/>
              </a:pPr>
              <a:r>
                <a:rPr b="0" i="0" lang="en-US" sz="2000" u="none" cap="none" strike="noStrike">
                  <a:solidFill>
                    <a:srgbClr val="000000"/>
                  </a:solidFill>
                  <a:latin typeface="Arial"/>
                  <a:ea typeface="Arial"/>
                  <a:cs typeface="Arial"/>
                  <a:sym typeface="Arial"/>
                </a:rPr>
                <a:t>更なる活用フェーズの</a:t>
              </a:r>
              <a:endParaRPr b="0" i="0" sz="2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300"/>
                <a:buFont typeface="Arial"/>
                <a:buNone/>
              </a:pPr>
              <a:r>
                <a:rPr b="0" i="0" lang="en-US" sz="2000" u="none" cap="none" strike="noStrike">
                  <a:solidFill>
                    <a:srgbClr val="000000"/>
                  </a:solidFill>
                  <a:latin typeface="Arial"/>
                  <a:ea typeface="Arial"/>
                  <a:cs typeface="Arial"/>
                  <a:sym typeface="Arial"/>
                </a:rPr>
                <a:t>スタート。</a:t>
              </a:r>
              <a:endParaRPr b="0" i="0" sz="2100" u="none" cap="none" strike="noStrike">
                <a:solidFill>
                  <a:srgbClr val="000000"/>
                </a:solidFill>
                <a:latin typeface="Arial"/>
                <a:ea typeface="Arial"/>
                <a:cs typeface="Arial"/>
                <a:sym typeface="Arial"/>
              </a:endParaRPr>
            </a:p>
          </p:txBody>
        </p:sp>
        <p:sp>
          <p:nvSpPr>
            <p:cNvPr id="778" name="Google Shape;778;p35"/>
            <p:cNvSpPr txBox="1"/>
            <p:nvPr/>
          </p:nvSpPr>
          <p:spPr>
            <a:xfrm>
              <a:off x="12389397" y="5448935"/>
              <a:ext cx="2211000" cy="430800"/>
            </a:xfrm>
            <a:prstGeom prst="rect">
              <a:avLst/>
            </a:prstGeom>
            <a:noFill/>
            <a:ln>
              <a:noFill/>
            </a:ln>
          </p:spPr>
          <p:txBody>
            <a:bodyPr anchorCtr="0" anchor="t" bIns="38050" lIns="38050" spcFirstLastPara="1" rIns="38050" wrap="square" tIns="38050">
              <a:spAutoFit/>
            </a:bodyPr>
            <a:lstStyle/>
            <a:p>
              <a:pPr indent="0" lvl="0" marL="0" marR="0" rtl="0" algn="ctr">
                <a:lnSpc>
                  <a:spcPct val="100000"/>
                </a:lnSpc>
                <a:spcBef>
                  <a:spcPts val="0"/>
                </a:spcBef>
                <a:spcAft>
                  <a:spcPts val="0"/>
                </a:spcAft>
                <a:buClr>
                  <a:srgbClr val="E8B605"/>
                </a:buClr>
                <a:buSzPts val="1600"/>
                <a:buFont typeface="Arial"/>
                <a:buNone/>
              </a:pPr>
              <a:r>
                <a:rPr b="1" i="0" lang="en-US" sz="2300" u="none" cap="none" strike="noStrike">
                  <a:solidFill>
                    <a:srgbClr val="E8B605"/>
                  </a:solidFill>
                  <a:latin typeface="Arial"/>
                  <a:ea typeface="Arial"/>
                  <a:cs typeface="Arial"/>
                  <a:sym typeface="Arial"/>
                </a:rPr>
                <a:t>導入完了指標達成</a:t>
              </a:r>
              <a:endParaRPr b="1" i="0" sz="2100" u="none" cap="none" strike="noStrike">
                <a:solidFill>
                  <a:srgbClr val="000000"/>
                </a:solidFill>
                <a:latin typeface="Arial"/>
                <a:ea typeface="Arial"/>
                <a:cs typeface="Arial"/>
                <a:sym typeface="Arial"/>
              </a:endParaRPr>
            </a:p>
          </p:txBody>
        </p:sp>
        <p:sp>
          <p:nvSpPr>
            <p:cNvPr id="779" name="Google Shape;779;p35"/>
            <p:cNvSpPr txBox="1"/>
            <p:nvPr/>
          </p:nvSpPr>
          <p:spPr>
            <a:xfrm>
              <a:off x="15000853" y="2846706"/>
              <a:ext cx="2221500" cy="568500"/>
            </a:xfrm>
            <a:prstGeom prst="rect">
              <a:avLst/>
            </a:prstGeom>
            <a:solidFill>
              <a:srgbClr val="DBEAFE"/>
            </a:solidFill>
            <a:ln>
              <a:noFill/>
            </a:ln>
          </p:spPr>
          <p:txBody>
            <a:bodyPr anchorCtr="0" anchor="ctr" bIns="27075" lIns="27075" spcFirstLastPara="1" rIns="27075" wrap="square" tIns="27075">
              <a:noAutofit/>
            </a:bodyPr>
            <a:lstStyle/>
            <a:p>
              <a:pPr indent="0" lvl="0" marL="0" marR="0" rtl="0" algn="ctr">
                <a:lnSpc>
                  <a:spcPct val="100000"/>
                </a:lnSpc>
                <a:spcBef>
                  <a:spcPts val="0"/>
                </a:spcBef>
                <a:spcAft>
                  <a:spcPts val="0"/>
                </a:spcAft>
                <a:buClr>
                  <a:srgbClr val="334155"/>
                </a:buClr>
                <a:buSzPts val="2400"/>
                <a:buFont typeface="Arial"/>
                <a:buNone/>
              </a:pPr>
              <a:r>
                <a:rPr b="0" i="0" lang="en-US" sz="2400" u="none" cap="none" strike="noStrike">
                  <a:solidFill>
                    <a:srgbClr val="334155"/>
                  </a:solidFill>
                  <a:latin typeface="Arial"/>
                  <a:ea typeface="Arial"/>
                  <a:cs typeface="Arial"/>
                  <a:sym typeface="Arial"/>
                </a:rPr>
                <a:t>MM / DD</a:t>
              </a:r>
              <a:endParaRPr b="0" i="0" sz="1400" u="none" cap="none" strike="noStrike">
                <a:solidFill>
                  <a:srgbClr val="000000"/>
                </a:solidFill>
                <a:latin typeface="Arial"/>
                <a:ea typeface="Arial"/>
                <a:cs typeface="Arial"/>
                <a:sym typeface="Arial"/>
              </a:endParaRPr>
            </a:p>
          </p:txBody>
        </p:sp>
        <p:sp>
          <p:nvSpPr>
            <p:cNvPr id="780" name="Google Shape;780;p35"/>
            <p:cNvSpPr txBox="1"/>
            <p:nvPr/>
          </p:nvSpPr>
          <p:spPr>
            <a:xfrm>
              <a:off x="6882386" y="2879780"/>
              <a:ext cx="2221500" cy="568500"/>
            </a:xfrm>
            <a:prstGeom prst="rect">
              <a:avLst/>
            </a:prstGeom>
            <a:solidFill>
              <a:srgbClr val="FFD749"/>
            </a:solidFill>
            <a:ln>
              <a:noFill/>
            </a:ln>
          </p:spPr>
          <p:txBody>
            <a:bodyPr anchorCtr="0" anchor="ctr" bIns="27075" lIns="27075" spcFirstLastPara="1" rIns="27075" wrap="square" tIns="27075">
              <a:noAutofit/>
            </a:bodyPr>
            <a:lstStyle/>
            <a:p>
              <a:pPr indent="0" lvl="0" marL="0" marR="0" rtl="0" algn="ctr">
                <a:lnSpc>
                  <a:spcPct val="100000"/>
                </a:lnSpc>
                <a:spcBef>
                  <a:spcPts val="0"/>
                </a:spcBef>
                <a:spcAft>
                  <a:spcPts val="0"/>
                </a:spcAft>
                <a:buClr>
                  <a:srgbClr val="334155"/>
                </a:buClr>
                <a:buSzPts val="2400"/>
                <a:buFont typeface="Arial"/>
                <a:buNone/>
              </a:pPr>
              <a:r>
                <a:rPr b="0" i="0" lang="en-US" sz="2400" u="none" cap="none" strike="noStrike">
                  <a:solidFill>
                    <a:srgbClr val="334155"/>
                  </a:solidFill>
                  <a:latin typeface="Arial"/>
                  <a:ea typeface="Arial"/>
                  <a:cs typeface="Arial"/>
                  <a:sym typeface="Arial"/>
                </a:rPr>
                <a:t>MM / DD</a:t>
              </a:r>
              <a:endParaRPr b="0" i="0" sz="1400" u="none" cap="none" strike="noStrike">
                <a:solidFill>
                  <a:srgbClr val="000000"/>
                </a:solidFill>
                <a:latin typeface="Arial"/>
                <a:ea typeface="Arial"/>
                <a:cs typeface="Arial"/>
                <a:sym typeface="Arial"/>
              </a:endParaRPr>
            </a:p>
          </p:txBody>
        </p:sp>
        <p:sp>
          <p:nvSpPr>
            <p:cNvPr id="781" name="Google Shape;781;p35"/>
            <p:cNvSpPr txBox="1"/>
            <p:nvPr/>
          </p:nvSpPr>
          <p:spPr>
            <a:xfrm>
              <a:off x="12250517" y="2837242"/>
              <a:ext cx="2221500" cy="568500"/>
            </a:xfrm>
            <a:prstGeom prst="rect">
              <a:avLst/>
            </a:prstGeom>
            <a:solidFill>
              <a:srgbClr val="FFD749"/>
            </a:solidFill>
            <a:ln>
              <a:noFill/>
            </a:ln>
          </p:spPr>
          <p:txBody>
            <a:bodyPr anchorCtr="0" anchor="ctr" bIns="27075" lIns="27075" spcFirstLastPara="1" rIns="27075" wrap="square" tIns="27075">
              <a:noAutofit/>
            </a:bodyPr>
            <a:lstStyle/>
            <a:p>
              <a:pPr indent="0" lvl="0" marL="0" marR="0" rtl="0" algn="ctr">
                <a:lnSpc>
                  <a:spcPct val="100000"/>
                </a:lnSpc>
                <a:spcBef>
                  <a:spcPts val="0"/>
                </a:spcBef>
                <a:spcAft>
                  <a:spcPts val="0"/>
                </a:spcAft>
                <a:buClr>
                  <a:srgbClr val="334155"/>
                </a:buClr>
                <a:buSzPts val="2400"/>
                <a:buFont typeface="Arial"/>
                <a:buNone/>
              </a:pPr>
              <a:r>
                <a:rPr b="0" i="0" lang="en-US" sz="2400" u="none" cap="none" strike="noStrike">
                  <a:solidFill>
                    <a:srgbClr val="334155"/>
                  </a:solidFill>
                  <a:latin typeface="Arial"/>
                  <a:ea typeface="Arial"/>
                  <a:cs typeface="Arial"/>
                  <a:sym typeface="Arial"/>
                </a:rPr>
                <a:t>MM / DD</a:t>
              </a:r>
              <a:endParaRPr b="0" i="0" sz="1400" u="none" cap="none" strike="noStrike">
                <a:solidFill>
                  <a:srgbClr val="000000"/>
                </a:solidFill>
                <a:latin typeface="Arial"/>
                <a:ea typeface="Arial"/>
                <a:cs typeface="Arial"/>
                <a:sym typeface="Arial"/>
              </a:endParaRPr>
            </a:p>
          </p:txBody>
        </p:sp>
        <p:sp>
          <p:nvSpPr>
            <p:cNvPr id="782" name="Google Shape;782;p35"/>
            <p:cNvSpPr txBox="1"/>
            <p:nvPr/>
          </p:nvSpPr>
          <p:spPr>
            <a:xfrm>
              <a:off x="9609456" y="2846718"/>
              <a:ext cx="2221500" cy="568500"/>
            </a:xfrm>
            <a:prstGeom prst="rect">
              <a:avLst/>
            </a:prstGeom>
            <a:solidFill>
              <a:srgbClr val="DBEAFE"/>
            </a:solidFill>
            <a:ln>
              <a:noFill/>
            </a:ln>
          </p:spPr>
          <p:txBody>
            <a:bodyPr anchorCtr="0" anchor="ctr" bIns="27075" lIns="27075" spcFirstLastPara="1" rIns="27075" wrap="square" tIns="27075">
              <a:noAutofit/>
            </a:bodyPr>
            <a:lstStyle/>
            <a:p>
              <a:pPr indent="0" lvl="0" marL="0" marR="0" rtl="0" algn="ctr">
                <a:lnSpc>
                  <a:spcPct val="100000"/>
                </a:lnSpc>
                <a:spcBef>
                  <a:spcPts val="0"/>
                </a:spcBef>
                <a:spcAft>
                  <a:spcPts val="0"/>
                </a:spcAft>
                <a:buClr>
                  <a:srgbClr val="334155"/>
                </a:buClr>
                <a:buSzPts val="2400"/>
                <a:buFont typeface="Arial"/>
                <a:buNone/>
              </a:pPr>
              <a:r>
                <a:rPr b="0" i="0" lang="en-US" sz="2400" u="none" cap="none" strike="noStrike">
                  <a:solidFill>
                    <a:srgbClr val="334155"/>
                  </a:solidFill>
                  <a:latin typeface="Arial"/>
                  <a:ea typeface="Arial"/>
                  <a:cs typeface="Arial"/>
                  <a:sym typeface="Arial"/>
                </a:rPr>
                <a:t>MM / DD</a:t>
              </a:r>
              <a:endParaRPr b="0" i="0" sz="1400" u="none" cap="none" strike="noStrike">
                <a:solidFill>
                  <a:srgbClr val="000000"/>
                </a:solidFill>
                <a:latin typeface="Arial"/>
                <a:ea typeface="Arial"/>
                <a:cs typeface="Arial"/>
                <a:sym typeface="Arial"/>
              </a:endParaRPr>
            </a:p>
          </p:txBody>
        </p:sp>
      </p:grpSp>
      <p:sp>
        <p:nvSpPr>
          <p:cNvPr id="783" name="Google Shape;783;p35"/>
          <p:cNvSpPr txBox="1"/>
          <p:nvPr/>
        </p:nvSpPr>
        <p:spPr>
          <a:xfrm>
            <a:off x="1922971" y="2350550"/>
            <a:ext cx="20538300" cy="718200"/>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000000"/>
              </a:buClr>
              <a:buSzPts val="4000"/>
              <a:buFont typeface="Arial"/>
              <a:buNone/>
            </a:pPr>
            <a:r>
              <a:rPr b="1" i="0" lang="en-US" sz="4000" u="none" cap="none" strike="noStrike">
                <a:solidFill>
                  <a:srgbClr val="3B82F6"/>
                </a:solidFill>
                <a:latin typeface="Arial"/>
                <a:ea typeface="Arial"/>
                <a:cs typeface="Arial"/>
                <a:sym typeface="Arial"/>
              </a:rPr>
              <a:t>現場での登録がスムーズに進むようにご協力をお願いします</a:t>
            </a:r>
            <a:endParaRPr b="1" i="0" sz="4000" u="none" cap="none" strike="noStrike">
              <a:solidFill>
                <a:srgbClr val="3B82F6"/>
              </a:solidFill>
              <a:latin typeface="Arial"/>
              <a:ea typeface="Arial"/>
              <a:cs typeface="Arial"/>
              <a:sym typeface="Arial"/>
            </a:endParaRPr>
          </a:p>
        </p:txBody>
      </p:sp>
      <p:grpSp>
        <p:nvGrpSpPr>
          <p:cNvPr id="784" name="Google Shape;784;p35"/>
          <p:cNvGrpSpPr/>
          <p:nvPr/>
        </p:nvGrpSpPr>
        <p:grpSpPr>
          <a:xfrm>
            <a:off x="4071100" y="3338825"/>
            <a:ext cx="16731900" cy="4832266"/>
            <a:chOff x="0" y="-1"/>
            <a:chExt cx="16731900" cy="6476700"/>
          </a:xfrm>
        </p:grpSpPr>
        <p:sp>
          <p:nvSpPr>
            <p:cNvPr id="785" name="Google Shape;785;p35"/>
            <p:cNvSpPr/>
            <p:nvPr/>
          </p:nvSpPr>
          <p:spPr>
            <a:xfrm>
              <a:off x="0" y="-1"/>
              <a:ext cx="16731900" cy="6476700"/>
            </a:xfrm>
            <a:prstGeom prst="rect">
              <a:avLst/>
            </a:prstGeom>
            <a:solidFill>
              <a:srgbClr val="F5D227">
                <a:alpha val="40000"/>
              </a:srgbClr>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786" name="Google Shape;786;p35"/>
            <p:cNvSpPr txBox="1"/>
            <p:nvPr/>
          </p:nvSpPr>
          <p:spPr>
            <a:xfrm>
              <a:off x="0" y="1693000"/>
              <a:ext cx="16731900" cy="1392000"/>
            </a:xfrm>
            <a:prstGeom prst="rect">
              <a:avLst/>
            </a:prstGeom>
            <a:noFill/>
            <a:ln>
              <a:noFill/>
            </a:ln>
          </p:spPr>
          <p:txBody>
            <a:bodyPr anchorCtr="0" anchor="ctr" bIns="72200" lIns="72200" spcFirstLastPara="1" rIns="72200" wrap="square" tIns="72200">
              <a:spAutoFit/>
            </a:bodyPr>
            <a:lstStyle/>
            <a:p>
              <a:pPr indent="0" lvl="0" marL="0" marR="0" rtl="0" algn="ctr">
                <a:lnSpc>
                  <a:spcPct val="100000"/>
                </a:lnSpc>
                <a:spcBef>
                  <a:spcPts val="0"/>
                </a:spcBef>
                <a:spcAft>
                  <a:spcPts val="0"/>
                </a:spcAft>
                <a:buClr>
                  <a:srgbClr val="C82506"/>
                </a:buClr>
                <a:buSzPts val="5800"/>
                <a:buFont typeface="Arial"/>
                <a:buNone/>
              </a:pPr>
              <a:r>
                <a:rPr b="0" i="0" lang="en-US" sz="5800" u="none" cap="none" strike="noStrike">
                  <a:solidFill>
                    <a:srgbClr val="C82506"/>
                  </a:solidFill>
                  <a:latin typeface="Arial"/>
                  <a:ea typeface="Arial"/>
                  <a:cs typeface="Arial"/>
                  <a:sym typeface="Arial"/>
                </a:rPr>
                <a:t>全社展開スケジュールを記載</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0" name="Shape 790"/>
        <p:cNvGrpSpPr/>
        <p:nvPr/>
      </p:nvGrpSpPr>
      <p:grpSpPr>
        <a:xfrm>
          <a:off x="0" y="0"/>
          <a:ext cx="0" cy="0"/>
          <a:chOff x="0" y="0"/>
          <a:chExt cx="0" cy="0"/>
        </a:xfrm>
      </p:grpSpPr>
      <p:sp>
        <p:nvSpPr>
          <p:cNvPr id="791" name="Google Shape;791;p36"/>
          <p:cNvSpPr txBox="1"/>
          <p:nvPr>
            <p:ph idx="12" type="sldNum"/>
          </p:nvPr>
        </p:nvSpPr>
        <p:spPr>
          <a:xfrm>
            <a:off x="23536405" y="13077825"/>
            <a:ext cx="593700" cy="390600"/>
          </a:xfrm>
          <a:prstGeom prst="rect">
            <a:avLst/>
          </a:prstGeom>
          <a:noFill/>
          <a:ln>
            <a:noFill/>
          </a:ln>
        </p:spPr>
        <p:txBody>
          <a:bodyPr anchorCtr="0" anchor="t" bIns="71425" lIns="71425" spcFirstLastPara="1" rIns="71425" wrap="square" tIns="71425">
            <a:spAutoFit/>
          </a:bodyPr>
          <a:lstStyle/>
          <a:p>
            <a:pPr indent="0" lvl="0" marL="0" rtl="0" algn="r">
              <a:lnSpc>
                <a:spcPct val="100000"/>
              </a:lnSpc>
              <a:spcBef>
                <a:spcPts val="0"/>
              </a:spcBef>
              <a:spcAft>
                <a:spcPts val="0"/>
              </a:spcAft>
              <a:buClr>
                <a:srgbClr val="3E3B3A"/>
              </a:buClr>
              <a:buSzPts val="1600"/>
              <a:buFont typeface="Avenir"/>
              <a:buNone/>
            </a:pPr>
            <a:fld id="{00000000-1234-1234-1234-123412341234}" type="slidenum">
              <a:rPr lang="en-US"/>
              <a:t>‹#›</a:t>
            </a:fld>
            <a:endParaRPr/>
          </a:p>
        </p:txBody>
      </p:sp>
      <p:sp>
        <p:nvSpPr>
          <p:cNvPr id="792" name="Google Shape;792;p36"/>
          <p:cNvSpPr txBox="1"/>
          <p:nvPr>
            <p:ph type="title"/>
          </p:nvPr>
        </p:nvSpPr>
        <p:spPr>
          <a:xfrm>
            <a:off x="254000" y="0"/>
            <a:ext cx="21581700" cy="1143000"/>
          </a:xfrm>
          <a:prstGeom prst="rect">
            <a:avLst/>
          </a:prstGeom>
          <a:noFill/>
          <a:ln>
            <a:noFill/>
          </a:ln>
        </p:spPr>
        <p:txBody>
          <a:bodyPr anchorCtr="0" anchor="ctr" bIns="71425" lIns="71425" spcFirstLastPara="1" rIns="71425" wrap="square" tIns="71425">
            <a:normAutofit/>
          </a:bodyPr>
          <a:lstStyle/>
          <a:p>
            <a:pPr indent="508000" lvl="0" marL="0" rtl="0" algn="l">
              <a:lnSpc>
                <a:spcPct val="100000"/>
              </a:lnSpc>
              <a:spcBef>
                <a:spcPts val="0"/>
              </a:spcBef>
              <a:spcAft>
                <a:spcPts val="0"/>
              </a:spcAft>
              <a:buClr>
                <a:schemeClr val="lt1"/>
              </a:buClr>
              <a:buSzPts val="4000"/>
              <a:buFont typeface="Arial"/>
              <a:buNone/>
            </a:pPr>
            <a:r>
              <a:rPr lang="en-US">
                <a:solidFill>
                  <a:schemeClr val="lt1"/>
                </a:solidFill>
              </a:rPr>
              <a:t>導入完了までの指標について</a:t>
            </a:r>
            <a:endParaRPr/>
          </a:p>
        </p:txBody>
      </p:sp>
      <p:sp>
        <p:nvSpPr>
          <p:cNvPr id="793" name="Google Shape;793;p36"/>
          <p:cNvSpPr/>
          <p:nvPr/>
        </p:nvSpPr>
        <p:spPr>
          <a:xfrm>
            <a:off x="1638300" y="2769914"/>
            <a:ext cx="21107400" cy="1969500"/>
          </a:xfrm>
          <a:prstGeom prst="rect">
            <a:avLst/>
          </a:prstGeom>
          <a:solidFill>
            <a:srgbClr val="FFF9D3"/>
          </a:solidFill>
          <a:ln>
            <a:noFill/>
          </a:ln>
        </p:spPr>
        <p:txBody>
          <a:bodyPr anchorCtr="0" anchor="ctr" bIns="0" lIns="0" spcFirstLastPara="1" rIns="0" wrap="square" tIns="0">
            <a:noAutofit/>
          </a:bodyPr>
          <a:lstStyle/>
          <a:p>
            <a:pPr indent="0" lvl="0" marL="0" marR="0" rtl="0" algn="ctr">
              <a:lnSpc>
                <a:spcPct val="100000"/>
              </a:lnSpc>
              <a:spcBef>
                <a:spcPts val="800"/>
              </a:spcBef>
              <a:spcAft>
                <a:spcPts val="0"/>
              </a:spcAft>
              <a:buClr>
                <a:srgbClr val="334155"/>
              </a:buClr>
              <a:buSzPts val="2900"/>
              <a:buFont typeface="Arial"/>
              <a:buNone/>
            </a:pPr>
            <a:r>
              <a:rPr b="0" i="0" lang="en-US" sz="2900" u="none" cap="none" strike="noStrike">
                <a:solidFill>
                  <a:srgbClr val="334155"/>
                </a:solidFill>
                <a:latin typeface="Arial"/>
                <a:ea typeface="Arial"/>
                <a:cs typeface="Arial"/>
                <a:sym typeface="Arial"/>
              </a:rPr>
              <a:t>テキスト</a:t>
            </a:r>
            <a:r>
              <a:rPr b="0" i="0" lang="en-US" sz="2900" u="none" cap="none" strike="noStrike">
                <a:solidFill>
                  <a:schemeClr val="dk1"/>
                </a:solidFill>
                <a:latin typeface="Arial"/>
                <a:ea typeface="Arial"/>
                <a:cs typeface="Arial"/>
                <a:sym typeface="Arial"/>
              </a:rPr>
              <a:t>テキストテキストテキストテキストテキスト</a:t>
            </a:r>
            <a:endParaRPr b="0" i="0" sz="2900" u="none" cap="none" strike="noStrike">
              <a:solidFill>
                <a:schemeClr val="dk1"/>
              </a:solidFill>
              <a:latin typeface="Arial"/>
              <a:ea typeface="Arial"/>
              <a:cs typeface="Arial"/>
              <a:sym typeface="Arial"/>
            </a:endParaRPr>
          </a:p>
          <a:p>
            <a:pPr indent="0" lvl="0" marL="0" marR="0" rtl="0" algn="ctr">
              <a:lnSpc>
                <a:spcPct val="100000"/>
              </a:lnSpc>
              <a:spcBef>
                <a:spcPts val="800"/>
              </a:spcBef>
              <a:spcAft>
                <a:spcPts val="0"/>
              </a:spcAft>
              <a:buClr>
                <a:schemeClr val="dk1"/>
              </a:buClr>
              <a:buSzPts val="2900"/>
              <a:buFont typeface="Arial"/>
              <a:buNone/>
            </a:pPr>
            <a:r>
              <a:rPr b="0" i="0" lang="en-US" sz="2900" u="none" cap="none" strike="noStrike">
                <a:solidFill>
                  <a:schemeClr val="dk1"/>
                </a:solidFill>
                <a:latin typeface="Arial"/>
                <a:ea typeface="Arial"/>
                <a:cs typeface="Arial"/>
                <a:sym typeface="Arial"/>
              </a:rPr>
              <a:t>テキストテキストテキストテキストテキストテキストテキスト</a:t>
            </a:r>
            <a:endParaRPr b="0" i="0" sz="2900" u="none" cap="none" strike="noStrike">
              <a:solidFill>
                <a:schemeClr val="dk1"/>
              </a:solidFill>
              <a:latin typeface="Arial"/>
              <a:ea typeface="Arial"/>
              <a:cs typeface="Arial"/>
              <a:sym typeface="Arial"/>
            </a:endParaRPr>
          </a:p>
        </p:txBody>
      </p:sp>
      <p:sp>
        <p:nvSpPr>
          <p:cNvPr id="794" name="Google Shape;794;p36"/>
          <p:cNvSpPr txBox="1"/>
          <p:nvPr/>
        </p:nvSpPr>
        <p:spPr>
          <a:xfrm>
            <a:off x="1636182" y="2048415"/>
            <a:ext cx="21111600" cy="711300"/>
          </a:xfrm>
          <a:prstGeom prst="rect">
            <a:avLst/>
          </a:prstGeom>
          <a:solidFill>
            <a:srgbClr val="E8B605"/>
          </a:solidFill>
          <a:ln>
            <a:noFill/>
          </a:ln>
        </p:spPr>
        <p:txBody>
          <a:bodyPr anchorCtr="0" anchor="ctr" bIns="50800" lIns="50800" spcFirstLastPara="1" rIns="50800" wrap="square" tIns="50800">
            <a:noAutofit/>
          </a:bodyPr>
          <a:lstStyle/>
          <a:p>
            <a:pPr indent="0" lvl="0" marL="0" marR="0" rtl="0" algn="ctr">
              <a:lnSpc>
                <a:spcPct val="30000"/>
              </a:lnSpc>
              <a:spcBef>
                <a:spcPts val="0"/>
              </a:spcBef>
              <a:spcAft>
                <a:spcPts val="0"/>
              </a:spcAft>
              <a:buClr>
                <a:srgbClr val="FFFFFF"/>
              </a:buClr>
              <a:buSzPts val="2400"/>
              <a:buFont typeface="Arial"/>
              <a:buNone/>
            </a:pPr>
            <a:r>
              <a:rPr b="0" i="0" lang="en-US" sz="2400" u="none" cap="none" strike="noStrike">
                <a:solidFill>
                  <a:srgbClr val="FFFFFF"/>
                </a:solidFill>
                <a:latin typeface="Arial"/>
                <a:ea typeface="Arial"/>
                <a:cs typeface="Arial"/>
                <a:sym typeface="Arial"/>
              </a:rPr>
              <a:t>TUNAGの活用を通して目指す理想の状態</a:t>
            </a:r>
            <a:endParaRPr b="0" i="0" sz="1400" u="none" cap="none" strike="noStrike">
              <a:solidFill>
                <a:srgbClr val="000000"/>
              </a:solidFill>
              <a:latin typeface="Arial"/>
              <a:ea typeface="Arial"/>
              <a:cs typeface="Arial"/>
              <a:sym typeface="Arial"/>
            </a:endParaRPr>
          </a:p>
        </p:txBody>
      </p:sp>
      <p:sp>
        <p:nvSpPr>
          <p:cNvPr id="795" name="Google Shape;795;p36"/>
          <p:cNvSpPr/>
          <p:nvPr/>
        </p:nvSpPr>
        <p:spPr>
          <a:xfrm rot="-2700000">
            <a:off x="11895024" y="4632328"/>
            <a:ext cx="593987" cy="593987"/>
          </a:xfrm>
          <a:custGeom>
            <a:rect b="b" l="l" r="r" t="t"/>
            <a:pathLst>
              <a:path extrusionOk="0" h="21600" w="21600">
                <a:moveTo>
                  <a:pt x="0" y="0"/>
                </a:moveTo>
                <a:lnTo>
                  <a:pt x="0" y="21600"/>
                </a:lnTo>
                <a:lnTo>
                  <a:pt x="21600" y="21600"/>
                </a:lnTo>
                <a:close/>
              </a:path>
            </a:pathLst>
          </a:custGeom>
          <a:solidFill>
            <a:srgbClr val="CBD5E1"/>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200"/>
              <a:buFont typeface="Arial"/>
              <a:buNone/>
            </a:pPr>
            <a:r>
              <a:t/>
            </a:r>
            <a:endParaRPr b="0" i="0" sz="3200" u="none" cap="none" strike="noStrike">
              <a:solidFill>
                <a:srgbClr val="FFFFFF"/>
              </a:solidFill>
              <a:latin typeface="Arial"/>
              <a:ea typeface="Arial"/>
              <a:cs typeface="Arial"/>
              <a:sym typeface="Arial"/>
            </a:endParaRPr>
          </a:p>
        </p:txBody>
      </p:sp>
      <p:sp>
        <p:nvSpPr>
          <p:cNvPr id="796" name="Google Shape;796;p36"/>
          <p:cNvSpPr/>
          <p:nvPr/>
        </p:nvSpPr>
        <p:spPr>
          <a:xfrm>
            <a:off x="1636266" y="6266053"/>
            <a:ext cx="4572000" cy="1597500"/>
          </a:xfrm>
          <a:prstGeom prst="rect">
            <a:avLst/>
          </a:prstGeom>
          <a:solidFill>
            <a:srgbClr val="EFF6F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334155"/>
              </a:buClr>
              <a:buSzPts val="2300"/>
              <a:buFont typeface="Arial"/>
              <a:buNone/>
            </a:pPr>
            <a:r>
              <a:rPr b="0" i="0" lang="en-US" sz="2300" u="none" cap="none" strike="noStrike">
                <a:solidFill>
                  <a:srgbClr val="334155"/>
                </a:solidFill>
                <a:latin typeface="Arial"/>
                <a:ea typeface="Arial"/>
                <a:cs typeface="Arial"/>
                <a:sym typeface="Arial"/>
              </a:rPr>
              <a:t>会社のメッセージや</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800"/>
              </a:spcBef>
              <a:spcAft>
                <a:spcPts val="0"/>
              </a:spcAft>
              <a:buClr>
                <a:srgbClr val="334155"/>
              </a:buClr>
              <a:buSzPts val="2300"/>
              <a:buFont typeface="Arial"/>
              <a:buNone/>
            </a:pPr>
            <a:r>
              <a:rPr b="0" i="0" lang="en-US" sz="2300" u="none" cap="none" strike="noStrike">
                <a:solidFill>
                  <a:srgbClr val="334155"/>
                </a:solidFill>
                <a:latin typeface="Arial"/>
                <a:ea typeface="Arial"/>
                <a:cs typeface="Arial"/>
                <a:sym typeface="Arial"/>
              </a:rPr>
              <a:t>正しい情報を届ける</a:t>
            </a:r>
            <a:endParaRPr b="0" i="0" sz="1400" u="none" cap="none" strike="noStrike">
              <a:solidFill>
                <a:srgbClr val="000000"/>
              </a:solidFill>
              <a:latin typeface="Arial"/>
              <a:ea typeface="Arial"/>
              <a:cs typeface="Arial"/>
              <a:sym typeface="Arial"/>
            </a:endParaRPr>
          </a:p>
        </p:txBody>
      </p:sp>
      <p:sp>
        <p:nvSpPr>
          <p:cNvPr id="797" name="Google Shape;797;p36"/>
          <p:cNvSpPr txBox="1"/>
          <p:nvPr/>
        </p:nvSpPr>
        <p:spPr>
          <a:xfrm>
            <a:off x="1636266" y="5539283"/>
            <a:ext cx="4572000" cy="711300"/>
          </a:xfrm>
          <a:prstGeom prst="rect">
            <a:avLst/>
          </a:prstGeom>
          <a:solidFill>
            <a:srgbClr val="60A5FA"/>
          </a:solidFill>
          <a:ln>
            <a:noFill/>
          </a:ln>
        </p:spPr>
        <p:txBody>
          <a:bodyPr anchorCtr="0" anchor="ctr" bIns="50800" lIns="50800" spcFirstLastPara="1" rIns="50800" wrap="square" tIns="50800">
            <a:noAutofit/>
          </a:bodyPr>
          <a:lstStyle/>
          <a:p>
            <a:pPr indent="0" lvl="0" marL="0" marR="0" rtl="0" algn="ctr">
              <a:lnSpc>
                <a:spcPct val="30000"/>
              </a:lnSpc>
              <a:spcBef>
                <a:spcPts val="0"/>
              </a:spcBef>
              <a:spcAft>
                <a:spcPts val="0"/>
              </a:spcAft>
              <a:buClr>
                <a:srgbClr val="FFFFFF"/>
              </a:buClr>
              <a:buSzPts val="2400"/>
              <a:buFont typeface="Arial"/>
              <a:buNone/>
            </a:pPr>
            <a:r>
              <a:rPr b="0" i="0" lang="en-US" sz="2400" u="none" cap="none" strike="noStrike">
                <a:solidFill>
                  <a:srgbClr val="FFFFFF"/>
                </a:solidFill>
                <a:latin typeface="Arial"/>
                <a:ea typeface="Arial"/>
                <a:cs typeface="Arial"/>
                <a:sym typeface="Arial"/>
              </a:rPr>
              <a:t>目的</a:t>
            </a:r>
            <a:endParaRPr b="0" i="0" sz="1400" u="none" cap="none" strike="noStrike">
              <a:solidFill>
                <a:srgbClr val="000000"/>
              </a:solidFill>
              <a:latin typeface="Arial"/>
              <a:ea typeface="Arial"/>
              <a:cs typeface="Arial"/>
              <a:sym typeface="Arial"/>
            </a:endParaRPr>
          </a:p>
        </p:txBody>
      </p:sp>
      <p:sp>
        <p:nvSpPr>
          <p:cNvPr id="798" name="Google Shape;798;p36"/>
          <p:cNvSpPr/>
          <p:nvPr/>
        </p:nvSpPr>
        <p:spPr>
          <a:xfrm>
            <a:off x="6254833" y="6266053"/>
            <a:ext cx="4572000" cy="1597500"/>
          </a:xfrm>
          <a:prstGeom prst="rect">
            <a:avLst/>
          </a:prstGeom>
          <a:solidFill>
            <a:srgbClr val="DBEAFE"/>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334155"/>
              </a:buClr>
              <a:buSzPts val="2400"/>
              <a:buFont typeface="Arial"/>
              <a:buNone/>
            </a:pPr>
            <a:r>
              <a:rPr b="0" i="0" lang="en-US" sz="2400" u="none" cap="none" strike="noStrike">
                <a:solidFill>
                  <a:srgbClr val="334155"/>
                </a:solidFill>
                <a:latin typeface="Arial"/>
                <a:ea typeface="Arial"/>
                <a:cs typeface="Arial"/>
                <a:sym typeface="Arial"/>
              </a:rPr>
              <a:t>ユーザー登録率 </a:t>
            </a:r>
            <a:r>
              <a:rPr b="0" i="0" lang="en-US" sz="3500" u="none" cap="none" strike="noStrike">
                <a:solidFill>
                  <a:srgbClr val="2563EB"/>
                </a:solidFill>
                <a:latin typeface="Arial"/>
                <a:ea typeface="Arial"/>
                <a:cs typeface="Arial"/>
                <a:sym typeface="Arial"/>
              </a:rPr>
              <a:t>100</a:t>
            </a:r>
            <a:r>
              <a:rPr b="0" i="0" lang="en-US" sz="2400" u="none" cap="none" strike="noStrike">
                <a:solidFill>
                  <a:srgbClr val="334155"/>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sp>
        <p:nvSpPr>
          <p:cNvPr id="799" name="Google Shape;799;p36"/>
          <p:cNvSpPr txBox="1"/>
          <p:nvPr/>
        </p:nvSpPr>
        <p:spPr>
          <a:xfrm>
            <a:off x="6254833" y="5539283"/>
            <a:ext cx="4577100" cy="711300"/>
          </a:xfrm>
          <a:prstGeom prst="rect">
            <a:avLst/>
          </a:prstGeom>
          <a:solidFill>
            <a:srgbClr val="3B82F6"/>
          </a:solidFill>
          <a:ln>
            <a:noFill/>
          </a:ln>
        </p:spPr>
        <p:txBody>
          <a:bodyPr anchorCtr="0" anchor="ctr" bIns="50800" lIns="50800" spcFirstLastPara="1" rIns="50800" wrap="square" tIns="50800">
            <a:noAutofit/>
          </a:bodyPr>
          <a:lstStyle/>
          <a:p>
            <a:pPr indent="0" lvl="0" marL="0" marR="0" rtl="0" algn="ctr">
              <a:lnSpc>
                <a:spcPct val="30000"/>
              </a:lnSpc>
              <a:spcBef>
                <a:spcPts val="0"/>
              </a:spcBef>
              <a:spcAft>
                <a:spcPts val="0"/>
              </a:spcAft>
              <a:buClr>
                <a:srgbClr val="FFFFFF"/>
              </a:buClr>
              <a:buSzPts val="2400"/>
              <a:buFont typeface="Arial"/>
              <a:buNone/>
            </a:pPr>
            <a:r>
              <a:rPr b="0" i="0" lang="en-US" sz="2400" u="none" cap="none" strike="noStrike">
                <a:solidFill>
                  <a:srgbClr val="FFFFFF"/>
                </a:solidFill>
                <a:latin typeface="Arial"/>
                <a:ea typeface="Arial"/>
                <a:cs typeface="Arial"/>
                <a:sym typeface="Arial"/>
              </a:rPr>
              <a:t>指標</a:t>
            </a:r>
            <a:endParaRPr b="0" i="0" sz="1400" u="none" cap="none" strike="noStrike">
              <a:solidFill>
                <a:srgbClr val="000000"/>
              </a:solidFill>
              <a:latin typeface="Arial"/>
              <a:ea typeface="Arial"/>
              <a:cs typeface="Arial"/>
              <a:sym typeface="Arial"/>
            </a:endParaRPr>
          </a:p>
        </p:txBody>
      </p:sp>
      <p:sp>
        <p:nvSpPr>
          <p:cNvPr id="800" name="Google Shape;800;p36"/>
          <p:cNvSpPr/>
          <p:nvPr/>
        </p:nvSpPr>
        <p:spPr>
          <a:xfrm>
            <a:off x="6254833" y="7891719"/>
            <a:ext cx="4572000" cy="1597500"/>
          </a:xfrm>
          <a:prstGeom prst="rect">
            <a:avLst/>
          </a:prstGeom>
          <a:solidFill>
            <a:srgbClr val="DBEAFE"/>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334155"/>
              </a:buClr>
              <a:buSzPts val="2400"/>
              <a:buFont typeface="Arial"/>
              <a:buNone/>
            </a:pPr>
            <a:r>
              <a:rPr b="0" i="0" lang="en-US" sz="2400" u="none" cap="none" strike="noStrike">
                <a:solidFill>
                  <a:srgbClr val="334155"/>
                </a:solidFill>
                <a:latin typeface="Arial"/>
                <a:ea typeface="Arial"/>
                <a:cs typeface="Arial"/>
                <a:sym typeface="Arial"/>
              </a:rPr>
              <a:t>ユーザー画像設定率 </a:t>
            </a:r>
            <a:r>
              <a:rPr b="0" i="0" lang="en-US" sz="3500" u="none" cap="none" strike="noStrike">
                <a:solidFill>
                  <a:srgbClr val="2563EB"/>
                </a:solidFill>
                <a:latin typeface="Arial"/>
                <a:ea typeface="Arial"/>
                <a:cs typeface="Arial"/>
                <a:sym typeface="Arial"/>
              </a:rPr>
              <a:t>85</a:t>
            </a:r>
            <a:r>
              <a:rPr b="0" i="0" lang="en-US" sz="2400" u="none" cap="none" strike="noStrike">
                <a:solidFill>
                  <a:srgbClr val="334155"/>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sp>
        <p:nvSpPr>
          <p:cNvPr id="801" name="Google Shape;801;p36"/>
          <p:cNvSpPr/>
          <p:nvPr/>
        </p:nvSpPr>
        <p:spPr>
          <a:xfrm>
            <a:off x="6254833" y="9517386"/>
            <a:ext cx="4572000" cy="1597500"/>
          </a:xfrm>
          <a:prstGeom prst="rect">
            <a:avLst/>
          </a:prstGeom>
          <a:solidFill>
            <a:srgbClr val="DBEAFE"/>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334155"/>
              </a:buClr>
              <a:buSzPts val="2400"/>
              <a:buFont typeface="Arial"/>
              <a:buNone/>
            </a:pPr>
            <a:r>
              <a:rPr b="0" i="0" lang="en-US" sz="2400" u="none" cap="none" strike="noStrike">
                <a:solidFill>
                  <a:srgbClr val="334155"/>
                </a:solidFill>
                <a:latin typeface="Arial"/>
                <a:ea typeface="Arial"/>
                <a:cs typeface="Arial"/>
                <a:sym typeface="Arial"/>
              </a:rPr>
              <a:t>TUNAG定着率 </a:t>
            </a:r>
            <a:r>
              <a:rPr b="0" i="0" lang="en-US" sz="3500" u="none" cap="none" strike="noStrike">
                <a:solidFill>
                  <a:srgbClr val="2563EB"/>
                </a:solidFill>
                <a:latin typeface="Arial"/>
                <a:ea typeface="Arial"/>
                <a:cs typeface="Arial"/>
                <a:sym typeface="Arial"/>
              </a:rPr>
              <a:t>80</a:t>
            </a:r>
            <a:r>
              <a:rPr b="0" i="0" lang="en-US" sz="2400" u="none" cap="none" strike="noStrike">
                <a:solidFill>
                  <a:srgbClr val="334155"/>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sp>
        <p:nvSpPr>
          <p:cNvPr id="802" name="Google Shape;802;p36"/>
          <p:cNvSpPr/>
          <p:nvPr/>
        </p:nvSpPr>
        <p:spPr>
          <a:xfrm>
            <a:off x="1636266" y="7891719"/>
            <a:ext cx="4572000" cy="1597500"/>
          </a:xfrm>
          <a:prstGeom prst="rect">
            <a:avLst/>
          </a:prstGeom>
          <a:solidFill>
            <a:srgbClr val="EFF6F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334155"/>
              </a:buClr>
              <a:buSzPts val="2300"/>
              <a:buFont typeface="Arial"/>
              <a:buNone/>
            </a:pPr>
            <a:r>
              <a:rPr b="0" i="0" lang="en-US" sz="2300" u="none" cap="none" strike="noStrike">
                <a:solidFill>
                  <a:srgbClr val="334155"/>
                </a:solidFill>
                <a:latin typeface="Arial"/>
                <a:ea typeface="Arial"/>
                <a:cs typeface="Arial"/>
                <a:sym typeface="Arial"/>
              </a:rPr>
              <a:t>従業員の可視化</a:t>
            </a:r>
            <a:endParaRPr b="0" i="0" sz="1400" u="none" cap="none" strike="noStrike">
              <a:solidFill>
                <a:srgbClr val="000000"/>
              </a:solidFill>
              <a:latin typeface="Arial"/>
              <a:ea typeface="Arial"/>
              <a:cs typeface="Arial"/>
              <a:sym typeface="Arial"/>
            </a:endParaRPr>
          </a:p>
        </p:txBody>
      </p:sp>
      <p:sp>
        <p:nvSpPr>
          <p:cNvPr id="803" name="Google Shape;803;p36"/>
          <p:cNvSpPr/>
          <p:nvPr/>
        </p:nvSpPr>
        <p:spPr>
          <a:xfrm>
            <a:off x="1636266" y="9517386"/>
            <a:ext cx="4572000" cy="1597500"/>
          </a:xfrm>
          <a:prstGeom prst="rect">
            <a:avLst/>
          </a:prstGeom>
          <a:solidFill>
            <a:srgbClr val="EFF6F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334155"/>
              </a:buClr>
              <a:buSzPts val="2300"/>
              <a:buFont typeface="Arial"/>
              <a:buNone/>
            </a:pPr>
            <a:r>
              <a:rPr b="0" i="0" lang="en-US" sz="2300" u="none" cap="none" strike="noStrike">
                <a:solidFill>
                  <a:srgbClr val="334155"/>
                </a:solidFill>
                <a:latin typeface="Arial"/>
                <a:ea typeface="Arial"/>
                <a:cs typeface="Arial"/>
                <a:sym typeface="Arial"/>
              </a:rPr>
              <a:t>双方向での情報共有</a:t>
            </a:r>
            <a:endParaRPr b="0" i="0" sz="1400" u="none" cap="none" strike="noStrike">
              <a:solidFill>
                <a:srgbClr val="000000"/>
              </a:solidFill>
              <a:latin typeface="Arial"/>
              <a:ea typeface="Arial"/>
              <a:cs typeface="Arial"/>
              <a:sym typeface="Arial"/>
            </a:endParaRPr>
          </a:p>
        </p:txBody>
      </p:sp>
      <p:sp>
        <p:nvSpPr>
          <p:cNvPr id="804" name="Google Shape;804;p36"/>
          <p:cNvSpPr/>
          <p:nvPr/>
        </p:nvSpPr>
        <p:spPr>
          <a:xfrm rot="-2700000">
            <a:off x="11895024" y="11262266"/>
            <a:ext cx="593987" cy="593987"/>
          </a:xfrm>
          <a:custGeom>
            <a:rect b="b" l="l" r="r" t="t"/>
            <a:pathLst>
              <a:path extrusionOk="0" h="21600" w="21600">
                <a:moveTo>
                  <a:pt x="0" y="0"/>
                </a:moveTo>
                <a:lnTo>
                  <a:pt x="0" y="21600"/>
                </a:lnTo>
                <a:lnTo>
                  <a:pt x="21600" y="21600"/>
                </a:lnTo>
                <a:close/>
              </a:path>
            </a:pathLst>
          </a:custGeom>
          <a:solidFill>
            <a:srgbClr val="CBD5E1"/>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200"/>
              <a:buFont typeface="Arial"/>
              <a:buNone/>
            </a:pPr>
            <a:r>
              <a:t/>
            </a:r>
            <a:endParaRPr b="0" i="0" sz="3200" u="none" cap="none" strike="noStrike">
              <a:solidFill>
                <a:srgbClr val="FFFFFF"/>
              </a:solidFill>
              <a:latin typeface="Arial"/>
              <a:ea typeface="Arial"/>
              <a:cs typeface="Arial"/>
              <a:sym typeface="Arial"/>
            </a:endParaRPr>
          </a:p>
        </p:txBody>
      </p:sp>
      <p:sp>
        <p:nvSpPr>
          <p:cNvPr id="805" name="Google Shape;805;p36"/>
          <p:cNvSpPr txBox="1"/>
          <p:nvPr/>
        </p:nvSpPr>
        <p:spPr>
          <a:xfrm>
            <a:off x="10793377" y="12245059"/>
            <a:ext cx="2400300" cy="7953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2563EB"/>
              </a:buClr>
              <a:buSzPts val="4500"/>
              <a:buFont typeface="Arial"/>
              <a:buNone/>
            </a:pPr>
            <a:r>
              <a:rPr b="0" i="0" lang="en-US" sz="4500" u="none" cap="none" strike="noStrike">
                <a:solidFill>
                  <a:srgbClr val="2563EB"/>
                </a:solidFill>
                <a:latin typeface="Arial"/>
                <a:ea typeface="Arial"/>
                <a:cs typeface="Arial"/>
                <a:sym typeface="Arial"/>
              </a:rPr>
              <a:t>導入完了</a:t>
            </a:r>
            <a:endParaRPr b="0" i="0" sz="1400" u="none" cap="none" strike="noStrike">
              <a:solidFill>
                <a:srgbClr val="000000"/>
              </a:solidFill>
              <a:latin typeface="Arial"/>
              <a:ea typeface="Arial"/>
              <a:cs typeface="Arial"/>
              <a:sym typeface="Arial"/>
            </a:endParaRPr>
          </a:p>
        </p:txBody>
      </p:sp>
      <p:sp>
        <p:nvSpPr>
          <p:cNvPr id="806" name="Google Shape;806;p36"/>
          <p:cNvSpPr txBox="1"/>
          <p:nvPr/>
        </p:nvSpPr>
        <p:spPr>
          <a:xfrm rot="1313212">
            <a:off x="13038124" y="12242083"/>
            <a:ext cx="634967" cy="713851"/>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2563EB"/>
              </a:buClr>
              <a:buSzPts val="4800"/>
              <a:buFont typeface="Arial"/>
              <a:buNone/>
            </a:pPr>
            <a:r>
              <a:rPr b="0" i="0" lang="en-US" sz="4800" u="none" cap="none" strike="noStrike">
                <a:solidFill>
                  <a:srgbClr val="2563EB"/>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sp>
        <p:nvSpPr>
          <p:cNvPr id="807" name="Google Shape;807;p36"/>
          <p:cNvSpPr/>
          <p:nvPr/>
        </p:nvSpPr>
        <p:spPr>
          <a:xfrm>
            <a:off x="10878525" y="6266053"/>
            <a:ext cx="7493100" cy="1597500"/>
          </a:xfrm>
          <a:prstGeom prst="rect">
            <a:avLst/>
          </a:prstGeom>
          <a:solidFill>
            <a:srgbClr val="EFF6F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334155"/>
              </a:buClr>
              <a:buSzPts val="2300"/>
              <a:buFont typeface="Arial"/>
              <a:buNone/>
            </a:pPr>
            <a:r>
              <a:rPr b="0" i="0" lang="en-US" sz="2300" u="none" cap="none" strike="noStrike">
                <a:solidFill>
                  <a:srgbClr val="334155"/>
                </a:solidFill>
                <a:latin typeface="Arial"/>
                <a:ea typeface="Arial"/>
                <a:cs typeface="Arial"/>
                <a:sym typeface="Arial"/>
              </a:rPr>
              <a:t>TUNAG説明会の実施</a:t>
            </a:r>
            <a:endParaRPr b="0" i="0" sz="1400" u="none" cap="none" strike="noStrike">
              <a:solidFill>
                <a:srgbClr val="000000"/>
              </a:solidFill>
              <a:latin typeface="Arial"/>
              <a:ea typeface="Arial"/>
              <a:cs typeface="Arial"/>
              <a:sym typeface="Arial"/>
            </a:endParaRPr>
          </a:p>
        </p:txBody>
      </p:sp>
      <p:sp>
        <p:nvSpPr>
          <p:cNvPr id="808" name="Google Shape;808;p36"/>
          <p:cNvSpPr txBox="1"/>
          <p:nvPr/>
        </p:nvSpPr>
        <p:spPr>
          <a:xfrm>
            <a:off x="10878525" y="5539283"/>
            <a:ext cx="7493400" cy="711300"/>
          </a:xfrm>
          <a:prstGeom prst="rect">
            <a:avLst/>
          </a:prstGeom>
          <a:solidFill>
            <a:srgbClr val="60A5FA"/>
          </a:solidFill>
          <a:ln>
            <a:noFill/>
          </a:ln>
        </p:spPr>
        <p:txBody>
          <a:bodyPr anchorCtr="0" anchor="ctr" bIns="50800" lIns="50800" spcFirstLastPara="1" rIns="50800" wrap="square" tIns="50800">
            <a:noAutofit/>
          </a:bodyPr>
          <a:lstStyle/>
          <a:p>
            <a:pPr indent="0" lvl="0" marL="0" marR="0" rtl="0" algn="ctr">
              <a:lnSpc>
                <a:spcPct val="30000"/>
              </a:lnSpc>
              <a:spcBef>
                <a:spcPts val="0"/>
              </a:spcBef>
              <a:spcAft>
                <a:spcPts val="0"/>
              </a:spcAft>
              <a:buClr>
                <a:srgbClr val="FFFFFF"/>
              </a:buClr>
              <a:buSzPts val="2400"/>
              <a:buFont typeface="Arial"/>
              <a:buNone/>
            </a:pPr>
            <a:r>
              <a:rPr b="0" i="0" lang="en-US" sz="2400" u="none" cap="none" strike="noStrike">
                <a:solidFill>
                  <a:srgbClr val="FFFFFF"/>
                </a:solidFill>
                <a:latin typeface="Arial"/>
                <a:ea typeface="Arial"/>
                <a:cs typeface="Arial"/>
                <a:sym typeface="Arial"/>
              </a:rPr>
              <a:t>アクション</a:t>
            </a:r>
            <a:endParaRPr b="0" i="0" sz="1400" u="none" cap="none" strike="noStrike">
              <a:solidFill>
                <a:srgbClr val="000000"/>
              </a:solidFill>
              <a:latin typeface="Arial"/>
              <a:ea typeface="Arial"/>
              <a:cs typeface="Arial"/>
              <a:sym typeface="Arial"/>
            </a:endParaRPr>
          </a:p>
        </p:txBody>
      </p:sp>
      <p:sp>
        <p:nvSpPr>
          <p:cNvPr id="809" name="Google Shape;809;p36"/>
          <p:cNvSpPr/>
          <p:nvPr/>
        </p:nvSpPr>
        <p:spPr>
          <a:xfrm>
            <a:off x="10878525" y="7891719"/>
            <a:ext cx="7493100" cy="1597500"/>
          </a:xfrm>
          <a:prstGeom prst="rect">
            <a:avLst/>
          </a:prstGeom>
          <a:solidFill>
            <a:srgbClr val="EFF6F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334155"/>
              </a:buClr>
              <a:buSzPts val="2300"/>
              <a:buFont typeface="Arial"/>
              <a:buNone/>
            </a:pPr>
            <a:r>
              <a:rPr b="0" i="0" lang="en-US" sz="2300" u="none" cap="none" strike="noStrike">
                <a:solidFill>
                  <a:srgbClr val="334155"/>
                </a:solidFill>
                <a:latin typeface="Arial"/>
                <a:ea typeface="Arial"/>
                <a:cs typeface="Arial"/>
                <a:sym typeface="Arial"/>
              </a:rPr>
              <a:t>撮影or自分で設定or会社が設定</a:t>
            </a:r>
            <a:endParaRPr b="0" i="0" sz="1400" u="none" cap="none" strike="noStrike">
              <a:solidFill>
                <a:srgbClr val="000000"/>
              </a:solidFill>
              <a:latin typeface="Arial"/>
              <a:ea typeface="Arial"/>
              <a:cs typeface="Arial"/>
              <a:sym typeface="Arial"/>
            </a:endParaRPr>
          </a:p>
        </p:txBody>
      </p:sp>
      <p:sp>
        <p:nvSpPr>
          <p:cNvPr id="810" name="Google Shape;810;p36"/>
          <p:cNvSpPr/>
          <p:nvPr/>
        </p:nvSpPr>
        <p:spPr>
          <a:xfrm>
            <a:off x="10878525" y="9517386"/>
            <a:ext cx="7493100" cy="1597500"/>
          </a:xfrm>
          <a:prstGeom prst="rect">
            <a:avLst/>
          </a:prstGeom>
          <a:solidFill>
            <a:srgbClr val="EFF6F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334155"/>
              </a:buClr>
              <a:buSzPts val="2300"/>
              <a:buFont typeface="Arial"/>
              <a:buNone/>
            </a:pPr>
            <a:r>
              <a:rPr b="0" i="0" lang="en-US" sz="2300" u="none" cap="none" strike="noStrike">
                <a:solidFill>
                  <a:srgbClr val="334155"/>
                </a:solidFill>
                <a:latin typeface="Arial"/>
                <a:ea typeface="Arial"/>
                <a:cs typeface="Arial"/>
                <a:sym typeface="Arial"/>
              </a:rPr>
              <a:t>日次の利用制度の決定</a:t>
            </a:r>
            <a:endParaRPr b="0" i="0" sz="1400" u="none" cap="none" strike="noStrike">
              <a:solidFill>
                <a:srgbClr val="000000"/>
              </a:solidFill>
              <a:latin typeface="Arial"/>
              <a:ea typeface="Arial"/>
              <a:cs typeface="Arial"/>
              <a:sym typeface="Arial"/>
            </a:endParaRPr>
          </a:p>
        </p:txBody>
      </p:sp>
      <p:sp>
        <p:nvSpPr>
          <p:cNvPr id="811" name="Google Shape;811;p36"/>
          <p:cNvSpPr/>
          <p:nvPr/>
        </p:nvSpPr>
        <p:spPr>
          <a:xfrm>
            <a:off x="19534581" y="5140131"/>
            <a:ext cx="3044100" cy="3044100"/>
          </a:xfrm>
          <a:prstGeom prst="ellipse">
            <a:avLst/>
          </a:prstGeom>
          <a:solidFill>
            <a:srgbClr val="60A5FA"/>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200"/>
              <a:buFont typeface="Arial"/>
              <a:buNone/>
            </a:pPr>
            <a:r>
              <a:t/>
            </a:r>
            <a:endParaRPr b="0" i="0" sz="3200" u="none" cap="none" strike="noStrike">
              <a:solidFill>
                <a:srgbClr val="FFFFFF"/>
              </a:solidFill>
              <a:latin typeface="Arial"/>
              <a:ea typeface="Arial"/>
              <a:cs typeface="Arial"/>
              <a:sym typeface="Arial"/>
            </a:endParaRPr>
          </a:p>
        </p:txBody>
      </p:sp>
      <p:sp>
        <p:nvSpPr>
          <p:cNvPr id="812" name="Google Shape;812;p36"/>
          <p:cNvSpPr txBox="1"/>
          <p:nvPr/>
        </p:nvSpPr>
        <p:spPr>
          <a:xfrm>
            <a:off x="20391373" y="5948304"/>
            <a:ext cx="1406700" cy="5952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FFFFFF"/>
              </a:buClr>
              <a:buSzPts val="3200"/>
              <a:buFont typeface="Arial"/>
              <a:buNone/>
            </a:pPr>
            <a:r>
              <a:rPr b="0" i="0" lang="en-US" sz="3200" u="none" cap="none" strike="noStrike">
                <a:solidFill>
                  <a:srgbClr val="FFFFFF"/>
                </a:solidFill>
                <a:latin typeface="Arial"/>
                <a:ea typeface="Arial"/>
                <a:cs typeface="Arial"/>
                <a:sym typeface="Arial"/>
              </a:rPr>
              <a:t>展開日</a:t>
            </a:r>
            <a:endParaRPr b="0" i="0" sz="1400" u="none" cap="none" strike="noStrike">
              <a:solidFill>
                <a:srgbClr val="000000"/>
              </a:solidFill>
              <a:latin typeface="Arial"/>
              <a:ea typeface="Arial"/>
              <a:cs typeface="Arial"/>
              <a:sym typeface="Arial"/>
            </a:endParaRPr>
          </a:p>
        </p:txBody>
      </p:sp>
      <p:sp>
        <p:nvSpPr>
          <p:cNvPr id="813" name="Google Shape;813;p36"/>
          <p:cNvSpPr txBox="1"/>
          <p:nvPr/>
        </p:nvSpPr>
        <p:spPr>
          <a:xfrm>
            <a:off x="19524519" y="6635250"/>
            <a:ext cx="2670300" cy="856800"/>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FFFFFF"/>
              </a:buClr>
              <a:buSzPts val="4900"/>
              <a:buFont typeface="Arial"/>
              <a:buNone/>
            </a:pPr>
            <a:r>
              <a:rPr b="0" i="0" lang="en-US" sz="4900" u="none" cap="none" strike="noStrike">
                <a:solidFill>
                  <a:srgbClr val="FFFFFF"/>
                </a:solidFill>
                <a:latin typeface="Arial"/>
                <a:ea typeface="Arial"/>
                <a:cs typeface="Arial"/>
                <a:sym typeface="Arial"/>
              </a:rPr>
              <a:t>MM/DD</a:t>
            </a:r>
            <a:endParaRPr b="0" i="0" sz="1400" u="none" cap="none" strike="noStrike">
              <a:solidFill>
                <a:srgbClr val="000000"/>
              </a:solidFill>
              <a:latin typeface="Arial"/>
              <a:ea typeface="Arial"/>
              <a:cs typeface="Arial"/>
              <a:sym typeface="Arial"/>
            </a:endParaRPr>
          </a:p>
        </p:txBody>
      </p:sp>
      <p:sp>
        <p:nvSpPr>
          <p:cNvPr id="814" name="Google Shape;814;p36"/>
          <p:cNvSpPr/>
          <p:nvPr/>
        </p:nvSpPr>
        <p:spPr>
          <a:xfrm>
            <a:off x="19534581" y="8475998"/>
            <a:ext cx="3044100" cy="3044100"/>
          </a:xfrm>
          <a:prstGeom prst="ellipse">
            <a:avLst/>
          </a:prstGeom>
          <a:solidFill>
            <a:srgbClr val="E8B605"/>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200"/>
              <a:buFont typeface="Arial"/>
              <a:buNone/>
            </a:pPr>
            <a:r>
              <a:t/>
            </a:r>
            <a:endParaRPr b="0" i="0" sz="3200" u="none" cap="none" strike="noStrike">
              <a:solidFill>
                <a:srgbClr val="FFFFFF"/>
              </a:solidFill>
              <a:latin typeface="Arial"/>
              <a:ea typeface="Arial"/>
              <a:cs typeface="Arial"/>
              <a:sym typeface="Arial"/>
            </a:endParaRPr>
          </a:p>
        </p:txBody>
      </p:sp>
      <p:sp>
        <p:nvSpPr>
          <p:cNvPr id="815" name="Google Shape;815;p36"/>
          <p:cNvSpPr txBox="1"/>
          <p:nvPr/>
        </p:nvSpPr>
        <p:spPr>
          <a:xfrm>
            <a:off x="20135850" y="9284171"/>
            <a:ext cx="1837500" cy="5952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FFFFFF"/>
              </a:buClr>
              <a:buSzPts val="3200"/>
              <a:buFont typeface="Arial"/>
              <a:buNone/>
            </a:pPr>
            <a:r>
              <a:rPr b="0" i="0" lang="en-US" sz="3200" u="none" cap="none" strike="noStrike">
                <a:solidFill>
                  <a:srgbClr val="FFFFFF"/>
                </a:solidFill>
                <a:latin typeface="Arial"/>
                <a:ea typeface="Arial"/>
                <a:cs typeface="Arial"/>
                <a:sym typeface="Arial"/>
              </a:rPr>
              <a:t>達成目標</a:t>
            </a:r>
            <a:endParaRPr b="0" i="0" sz="1400" u="none" cap="none" strike="noStrike">
              <a:solidFill>
                <a:srgbClr val="000000"/>
              </a:solidFill>
              <a:latin typeface="Arial"/>
              <a:ea typeface="Arial"/>
              <a:cs typeface="Arial"/>
              <a:sym typeface="Arial"/>
            </a:endParaRPr>
          </a:p>
        </p:txBody>
      </p:sp>
      <p:sp>
        <p:nvSpPr>
          <p:cNvPr id="816" name="Google Shape;816;p36"/>
          <p:cNvSpPr txBox="1"/>
          <p:nvPr/>
        </p:nvSpPr>
        <p:spPr>
          <a:xfrm>
            <a:off x="19702834" y="9971125"/>
            <a:ext cx="2670300" cy="856800"/>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FFFFFF"/>
              </a:buClr>
              <a:buSzPts val="4900"/>
              <a:buFont typeface="Arial"/>
              <a:buNone/>
            </a:pPr>
            <a:r>
              <a:rPr b="0" i="0" lang="en-US" sz="4900" u="none" cap="none" strike="noStrike">
                <a:solidFill>
                  <a:srgbClr val="FFFFFF"/>
                </a:solidFill>
                <a:latin typeface="Arial"/>
                <a:ea typeface="Arial"/>
                <a:cs typeface="Arial"/>
                <a:sym typeface="Arial"/>
              </a:rPr>
              <a:t>MM/DD</a:t>
            </a:r>
            <a:endParaRPr b="0" i="0" sz="1400" u="none" cap="none" strike="noStrike">
              <a:solidFill>
                <a:srgbClr val="000000"/>
              </a:solidFill>
              <a:latin typeface="Arial"/>
              <a:ea typeface="Arial"/>
              <a:cs typeface="Arial"/>
              <a:sym typeface="Arial"/>
            </a:endParaRPr>
          </a:p>
        </p:txBody>
      </p:sp>
      <p:grpSp>
        <p:nvGrpSpPr>
          <p:cNvPr id="817" name="Google Shape;817;p36"/>
          <p:cNvGrpSpPr/>
          <p:nvPr/>
        </p:nvGrpSpPr>
        <p:grpSpPr>
          <a:xfrm>
            <a:off x="4071100" y="3371097"/>
            <a:ext cx="16731900" cy="4493534"/>
            <a:chOff x="0" y="-1"/>
            <a:chExt cx="16731900" cy="6476700"/>
          </a:xfrm>
        </p:grpSpPr>
        <p:sp>
          <p:nvSpPr>
            <p:cNvPr id="818" name="Google Shape;818;p36"/>
            <p:cNvSpPr/>
            <p:nvPr/>
          </p:nvSpPr>
          <p:spPr>
            <a:xfrm>
              <a:off x="0" y="-1"/>
              <a:ext cx="16731900" cy="6476700"/>
            </a:xfrm>
            <a:prstGeom prst="rect">
              <a:avLst/>
            </a:prstGeom>
            <a:solidFill>
              <a:srgbClr val="F5D227">
                <a:alpha val="40000"/>
              </a:srgbClr>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819" name="Google Shape;819;p36"/>
            <p:cNvSpPr txBox="1"/>
            <p:nvPr/>
          </p:nvSpPr>
          <p:spPr>
            <a:xfrm>
              <a:off x="0" y="1693000"/>
              <a:ext cx="16731900" cy="1497000"/>
            </a:xfrm>
            <a:prstGeom prst="rect">
              <a:avLst/>
            </a:prstGeom>
            <a:noFill/>
            <a:ln>
              <a:noFill/>
            </a:ln>
          </p:spPr>
          <p:txBody>
            <a:bodyPr anchorCtr="0" anchor="ctr" bIns="72200" lIns="72200" spcFirstLastPara="1" rIns="72200" wrap="square" tIns="72200">
              <a:spAutoFit/>
            </a:bodyPr>
            <a:lstStyle/>
            <a:p>
              <a:pPr indent="0" lvl="0" marL="0" marR="0" rtl="0" algn="ctr">
                <a:lnSpc>
                  <a:spcPct val="100000"/>
                </a:lnSpc>
                <a:spcBef>
                  <a:spcPts val="0"/>
                </a:spcBef>
                <a:spcAft>
                  <a:spcPts val="0"/>
                </a:spcAft>
                <a:buClr>
                  <a:srgbClr val="C82506"/>
                </a:buClr>
                <a:buSzPts val="5800"/>
                <a:buFont typeface="Arial"/>
                <a:buNone/>
              </a:pPr>
              <a:r>
                <a:rPr b="0" i="0" lang="en-US" sz="5800" u="none" cap="none" strike="noStrike">
                  <a:solidFill>
                    <a:srgbClr val="C82506"/>
                  </a:solidFill>
                  <a:latin typeface="Arial"/>
                  <a:ea typeface="Arial"/>
                  <a:cs typeface="Arial"/>
                  <a:sym typeface="Arial"/>
                </a:rPr>
                <a:t>理想状態を記載</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3" name="Shape 823"/>
        <p:cNvGrpSpPr/>
        <p:nvPr/>
      </p:nvGrpSpPr>
      <p:grpSpPr>
        <a:xfrm>
          <a:off x="0" y="0"/>
          <a:ext cx="0" cy="0"/>
          <a:chOff x="0" y="0"/>
          <a:chExt cx="0" cy="0"/>
        </a:xfrm>
      </p:grpSpPr>
      <p:sp>
        <p:nvSpPr>
          <p:cNvPr id="824" name="Google Shape;824;p37"/>
          <p:cNvSpPr txBox="1"/>
          <p:nvPr/>
        </p:nvSpPr>
        <p:spPr>
          <a:xfrm>
            <a:off x="1269912" y="9900029"/>
            <a:ext cx="21844200" cy="2055000"/>
          </a:xfrm>
          <a:prstGeom prst="rect">
            <a:avLst/>
          </a:prstGeom>
          <a:noFill/>
          <a:ln>
            <a:noFill/>
          </a:ln>
        </p:spPr>
        <p:txBody>
          <a:bodyPr anchorCtr="0" anchor="ctr" bIns="32750" lIns="32750" spcFirstLastPara="1" rIns="32750" wrap="square" tIns="32750">
            <a:spAutoFit/>
          </a:bodyPr>
          <a:lstStyle/>
          <a:p>
            <a:pPr indent="0" lvl="0" marL="0" marR="0" rtl="0" algn="l">
              <a:lnSpc>
                <a:spcPct val="120000"/>
              </a:lnSpc>
              <a:spcBef>
                <a:spcPts val="0"/>
              </a:spcBef>
              <a:spcAft>
                <a:spcPts val="0"/>
              </a:spcAft>
              <a:buClr>
                <a:srgbClr val="000000"/>
              </a:buClr>
              <a:buSzPts val="3800"/>
              <a:buFont typeface="Arial"/>
              <a:buNone/>
            </a:pPr>
            <a:r>
              <a:rPr b="1" i="0" lang="en-US" sz="3800" u="none" cap="none" strike="noStrike">
                <a:solidFill>
                  <a:srgbClr val="3B82F6"/>
                </a:solidFill>
                <a:latin typeface="Arial"/>
                <a:ea typeface="Arial"/>
                <a:cs typeface="Arial"/>
                <a:sym typeface="Arial"/>
              </a:rPr>
              <a:t>従業員への登録促進</a:t>
            </a:r>
            <a:endParaRPr b="1" i="0" sz="2600" u="none" cap="none" strike="noStrike">
              <a:solidFill>
                <a:srgbClr val="3B82F6"/>
              </a:solidFill>
              <a:latin typeface="Arial"/>
              <a:ea typeface="Arial"/>
              <a:cs typeface="Arial"/>
              <a:sym typeface="Arial"/>
            </a:endParaRPr>
          </a:p>
          <a:p>
            <a:pPr indent="0" lvl="0" marL="0" marR="0" rtl="0" algn="l">
              <a:lnSpc>
                <a:spcPct val="120000"/>
              </a:lnSpc>
              <a:spcBef>
                <a:spcPts val="0"/>
              </a:spcBef>
              <a:spcAft>
                <a:spcPts val="0"/>
              </a:spcAft>
              <a:buClr>
                <a:srgbClr val="000000"/>
              </a:buClr>
              <a:buSzPts val="3800"/>
              <a:buFont typeface="Arial"/>
              <a:buNone/>
            </a:pPr>
            <a:r>
              <a:rPr b="0" i="0" lang="en-US" sz="3800" u="none" cap="none" strike="noStrike">
                <a:solidFill>
                  <a:schemeClr val="dk1"/>
                </a:solidFill>
                <a:latin typeface="Arial"/>
                <a:ea typeface="Arial"/>
                <a:cs typeface="Arial"/>
                <a:sym typeface="Arial"/>
              </a:rPr>
              <a:t>・一般従業員のユーザー登録は○/○にスタートします</a:t>
            </a:r>
            <a:endParaRPr b="0" i="0" sz="3800" u="none" cap="none" strike="noStrike">
              <a:solidFill>
                <a:schemeClr val="dk1"/>
              </a:solidFill>
              <a:latin typeface="Arial"/>
              <a:ea typeface="Arial"/>
              <a:cs typeface="Arial"/>
              <a:sym typeface="Arial"/>
            </a:endParaRPr>
          </a:p>
          <a:p>
            <a:pPr indent="0" lvl="0" marL="0" marR="0" rtl="0" algn="l">
              <a:lnSpc>
                <a:spcPct val="120000"/>
              </a:lnSpc>
              <a:spcBef>
                <a:spcPts val="0"/>
              </a:spcBef>
              <a:spcAft>
                <a:spcPts val="0"/>
              </a:spcAft>
              <a:buClr>
                <a:srgbClr val="000000"/>
              </a:buClr>
              <a:buSzPts val="3800"/>
              <a:buFont typeface="Arial"/>
              <a:buNone/>
            </a:pPr>
            <a:r>
              <a:rPr b="0" i="0" lang="en-US" sz="3800" u="none" cap="none" strike="noStrike">
                <a:solidFill>
                  <a:schemeClr val="dk1"/>
                </a:solidFill>
                <a:latin typeface="Arial"/>
                <a:ea typeface="Arial"/>
                <a:cs typeface="Arial"/>
                <a:sym typeface="Arial"/>
              </a:rPr>
              <a:t>・説明会日○/○までに自部署のユーザーの登録が完了するようにフォローしてください</a:t>
            </a:r>
            <a:endParaRPr b="0" i="0" sz="2600" u="none" cap="none" strike="noStrike">
              <a:solidFill>
                <a:schemeClr val="dk1"/>
              </a:solidFill>
              <a:latin typeface="Arial"/>
              <a:ea typeface="Arial"/>
              <a:cs typeface="Arial"/>
              <a:sym typeface="Arial"/>
            </a:endParaRPr>
          </a:p>
        </p:txBody>
      </p:sp>
      <p:sp>
        <p:nvSpPr>
          <p:cNvPr id="825" name="Google Shape;825;p37"/>
          <p:cNvSpPr txBox="1"/>
          <p:nvPr/>
        </p:nvSpPr>
        <p:spPr>
          <a:xfrm>
            <a:off x="1269906" y="2217193"/>
            <a:ext cx="21844200" cy="2055000"/>
          </a:xfrm>
          <a:prstGeom prst="rect">
            <a:avLst/>
          </a:prstGeom>
          <a:noFill/>
          <a:ln>
            <a:noFill/>
          </a:ln>
        </p:spPr>
        <p:txBody>
          <a:bodyPr anchorCtr="0" anchor="ctr" bIns="32750" lIns="32750" spcFirstLastPara="1" rIns="32750" wrap="square" tIns="32750">
            <a:spAutoFit/>
          </a:bodyPr>
          <a:lstStyle/>
          <a:p>
            <a:pPr indent="0" lvl="0" marL="0" marR="0" rtl="0" algn="l">
              <a:lnSpc>
                <a:spcPct val="120000"/>
              </a:lnSpc>
              <a:spcBef>
                <a:spcPts val="0"/>
              </a:spcBef>
              <a:spcAft>
                <a:spcPts val="0"/>
              </a:spcAft>
              <a:buClr>
                <a:srgbClr val="144D85"/>
              </a:buClr>
              <a:buSzPts val="2100"/>
              <a:buFont typeface="Arial"/>
              <a:buNone/>
            </a:pPr>
            <a:r>
              <a:rPr b="1" i="0" lang="en-US" sz="3800" u="none" cap="none" strike="noStrike">
                <a:solidFill>
                  <a:srgbClr val="3B82F6"/>
                </a:solidFill>
                <a:latin typeface="Arial"/>
                <a:ea typeface="Arial"/>
                <a:cs typeface="Arial"/>
                <a:sym typeface="Arial"/>
              </a:rPr>
              <a:t>自己紹介投稿、ユーザー画像の設定</a:t>
            </a:r>
            <a:endParaRPr b="1" i="0" sz="3800" u="none" cap="none" strike="noStrike">
              <a:solidFill>
                <a:srgbClr val="3B82F6"/>
              </a:solidFill>
              <a:latin typeface="Arial"/>
              <a:ea typeface="Arial"/>
              <a:cs typeface="Arial"/>
              <a:sym typeface="Arial"/>
            </a:endParaRPr>
          </a:p>
          <a:p>
            <a:pPr indent="0" lvl="0" marL="0" marR="0" rtl="0" algn="l">
              <a:lnSpc>
                <a:spcPct val="120000"/>
              </a:lnSpc>
              <a:spcBef>
                <a:spcPts val="0"/>
              </a:spcBef>
              <a:spcAft>
                <a:spcPts val="0"/>
              </a:spcAft>
              <a:buClr>
                <a:srgbClr val="000000"/>
              </a:buClr>
              <a:buSzPts val="3800"/>
              <a:buFont typeface="Arial"/>
              <a:buNone/>
            </a:pPr>
            <a:r>
              <a:rPr b="0" i="0" lang="en-US" sz="3800" u="none" cap="none" strike="noStrike">
                <a:solidFill>
                  <a:schemeClr val="dk1"/>
                </a:solidFill>
                <a:latin typeface="Arial"/>
                <a:ea typeface="Arial"/>
                <a:cs typeface="Arial"/>
                <a:sym typeface="Arial"/>
              </a:rPr>
              <a:t>・○/○の全従業員説明会までに「TUNAGへようこそ🌸」から自己紹介を投稿してください</a:t>
            </a:r>
            <a:endParaRPr b="0" i="0" sz="3800" u="none" cap="none" strike="noStrike">
              <a:solidFill>
                <a:schemeClr val="dk1"/>
              </a:solidFill>
              <a:latin typeface="Arial"/>
              <a:ea typeface="Arial"/>
              <a:cs typeface="Arial"/>
              <a:sym typeface="Arial"/>
            </a:endParaRPr>
          </a:p>
          <a:p>
            <a:pPr indent="0" lvl="0" marL="0" marR="0" rtl="0" algn="l">
              <a:lnSpc>
                <a:spcPct val="120000"/>
              </a:lnSpc>
              <a:spcBef>
                <a:spcPts val="0"/>
              </a:spcBef>
              <a:spcAft>
                <a:spcPts val="0"/>
              </a:spcAft>
              <a:buClr>
                <a:srgbClr val="000000"/>
              </a:buClr>
              <a:buSzPts val="3800"/>
              <a:buFont typeface="Arial"/>
              <a:buNone/>
            </a:pPr>
            <a:r>
              <a:rPr b="0" i="0" lang="en-US" sz="3800" u="none" cap="none" strike="noStrike">
                <a:solidFill>
                  <a:schemeClr val="dk1"/>
                </a:solidFill>
                <a:latin typeface="Arial"/>
                <a:ea typeface="Arial"/>
                <a:cs typeface="Arial"/>
                <a:sym typeface="Arial"/>
              </a:rPr>
              <a:t>・同じく○/○までにプロフィールからユーザー画像を設定ください</a:t>
            </a:r>
            <a:endParaRPr b="0" i="0" sz="3800" u="none" cap="none" strike="noStrike">
              <a:solidFill>
                <a:schemeClr val="dk1"/>
              </a:solidFill>
              <a:latin typeface="Arial"/>
              <a:ea typeface="Arial"/>
              <a:cs typeface="Arial"/>
              <a:sym typeface="Arial"/>
            </a:endParaRPr>
          </a:p>
        </p:txBody>
      </p:sp>
      <p:sp>
        <p:nvSpPr>
          <p:cNvPr id="826" name="Google Shape;826;p37"/>
          <p:cNvSpPr txBox="1"/>
          <p:nvPr/>
        </p:nvSpPr>
        <p:spPr>
          <a:xfrm>
            <a:off x="1269906" y="5036091"/>
            <a:ext cx="21844200" cy="4160400"/>
          </a:xfrm>
          <a:prstGeom prst="rect">
            <a:avLst/>
          </a:prstGeom>
          <a:noFill/>
          <a:ln>
            <a:noFill/>
          </a:ln>
        </p:spPr>
        <p:txBody>
          <a:bodyPr anchorCtr="0" anchor="ctr" bIns="32750" lIns="32750" spcFirstLastPara="1" rIns="32750" wrap="square" tIns="32750">
            <a:spAutoFit/>
          </a:bodyPr>
          <a:lstStyle/>
          <a:p>
            <a:pPr indent="0" lvl="0" marL="0" marR="0" rtl="0" algn="l">
              <a:lnSpc>
                <a:spcPct val="120000"/>
              </a:lnSpc>
              <a:spcBef>
                <a:spcPts val="0"/>
              </a:spcBef>
              <a:spcAft>
                <a:spcPts val="0"/>
              </a:spcAft>
              <a:buClr>
                <a:srgbClr val="000000"/>
              </a:buClr>
              <a:buSzPts val="3800"/>
              <a:buFont typeface="Arial"/>
              <a:buNone/>
            </a:pPr>
            <a:r>
              <a:rPr b="1" i="0" lang="en-US" sz="3800" u="none" cap="none" strike="noStrike">
                <a:solidFill>
                  <a:srgbClr val="3B82F6"/>
                </a:solidFill>
                <a:latin typeface="Arial"/>
                <a:ea typeface="Arial"/>
                <a:cs typeface="Arial"/>
                <a:sym typeface="Arial"/>
              </a:rPr>
              <a:t>テスト投稿</a:t>
            </a:r>
            <a:endParaRPr b="1" i="0" sz="3800" u="none" cap="none" strike="noStrike">
              <a:solidFill>
                <a:srgbClr val="3B82F6"/>
              </a:solidFill>
              <a:latin typeface="Arial"/>
              <a:ea typeface="Arial"/>
              <a:cs typeface="Arial"/>
              <a:sym typeface="Arial"/>
            </a:endParaRPr>
          </a:p>
          <a:p>
            <a:pPr indent="0" lvl="0" marL="0" marR="0" rtl="0" algn="l">
              <a:lnSpc>
                <a:spcPct val="120000"/>
              </a:lnSpc>
              <a:spcBef>
                <a:spcPts val="0"/>
              </a:spcBef>
              <a:spcAft>
                <a:spcPts val="0"/>
              </a:spcAft>
              <a:buClr>
                <a:srgbClr val="000000"/>
              </a:buClr>
              <a:buSzPts val="3800"/>
              <a:buFont typeface="Arial"/>
              <a:buNone/>
            </a:pPr>
            <a:r>
              <a:rPr b="0" i="0" lang="en-US" sz="3800" u="none" cap="none" strike="noStrike">
                <a:solidFill>
                  <a:schemeClr val="dk1"/>
                </a:solidFill>
                <a:latin typeface="Arial"/>
                <a:ea typeface="Arial"/>
                <a:cs typeface="Arial"/>
                <a:sym typeface="Arial"/>
              </a:rPr>
              <a:t>・○/○までの期間はテスト期間とします</a:t>
            </a:r>
            <a:br>
              <a:rPr b="0" i="0" lang="en-US" sz="3800" u="none" cap="none" strike="noStrike">
                <a:solidFill>
                  <a:schemeClr val="dk1"/>
                </a:solidFill>
                <a:latin typeface="Arial"/>
                <a:ea typeface="Arial"/>
                <a:cs typeface="Arial"/>
                <a:sym typeface="Arial"/>
              </a:rPr>
            </a:br>
            <a:r>
              <a:rPr b="0" i="0" lang="en-US" sz="3800" u="none" cap="none" strike="noStrike">
                <a:solidFill>
                  <a:schemeClr val="dk1"/>
                </a:solidFill>
                <a:latin typeface="Arial"/>
                <a:ea typeface="Arial"/>
                <a:cs typeface="Arial"/>
                <a:sym typeface="Arial"/>
              </a:rPr>
              <a:t>　└タイトルに「テスト投稿」と入力したうえで投稿のテストを行っていただいてOKです</a:t>
            </a:r>
            <a:br>
              <a:rPr b="0" i="0" lang="en-US" sz="3800" u="none" cap="none" strike="noStrike">
                <a:solidFill>
                  <a:schemeClr val="dk1"/>
                </a:solidFill>
                <a:latin typeface="Arial"/>
                <a:ea typeface="Arial"/>
                <a:cs typeface="Arial"/>
                <a:sym typeface="Arial"/>
              </a:rPr>
            </a:br>
            <a:r>
              <a:rPr b="0" i="0" lang="en-US" sz="3800" u="none" cap="none" strike="noStrike">
                <a:solidFill>
                  <a:schemeClr val="dk1"/>
                </a:solidFill>
                <a:latin typeface="Arial"/>
                <a:ea typeface="Arial"/>
                <a:cs typeface="Arial"/>
                <a:sym typeface="Arial"/>
              </a:rPr>
              <a:t>　└テスト投稿は○/○に管理者側ですべて非表示に変更します</a:t>
            </a:r>
            <a:endParaRPr b="0" i="0" sz="3800" u="none" cap="none" strike="noStrike">
              <a:solidFill>
                <a:schemeClr val="dk1"/>
              </a:solidFill>
              <a:latin typeface="Arial"/>
              <a:ea typeface="Arial"/>
              <a:cs typeface="Arial"/>
              <a:sym typeface="Arial"/>
            </a:endParaRPr>
          </a:p>
          <a:p>
            <a:pPr indent="0" lvl="0" marL="0" marR="0" rtl="0" algn="l">
              <a:lnSpc>
                <a:spcPct val="120000"/>
              </a:lnSpc>
              <a:spcBef>
                <a:spcPts val="0"/>
              </a:spcBef>
              <a:spcAft>
                <a:spcPts val="0"/>
              </a:spcAft>
              <a:buClr>
                <a:srgbClr val="000000"/>
              </a:buClr>
              <a:buSzPts val="3800"/>
              <a:buFont typeface="Arial"/>
              <a:buNone/>
            </a:pPr>
            <a:r>
              <a:rPr b="0" i="0" lang="en-US" sz="3800" u="none" cap="none" strike="noStrike">
                <a:solidFill>
                  <a:schemeClr val="dk1"/>
                </a:solidFill>
                <a:latin typeface="Arial"/>
                <a:ea typeface="Arial"/>
                <a:cs typeface="Arial"/>
                <a:sym typeface="Arial"/>
              </a:rPr>
              <a:t>・自部署のメンバーに設定方法や操作フォローができるように当日まで活用してください</a:t>
            </a:r>
            <a:endParaRPr b="0" i="0" sz="3800" u="none" cap="none" strike="noStrike">
              <a:solidFill>
                <a:schemeClr val="dk1"/>
              </a:solidFill>
              <a:latin typeface="Arial"/>
              <a:ea typeface="Arial"/>
              <a:cs typeface="Arial"/>
              <a:sym typeface="Arial"/>
            </a:endParaRPr>
          </a:p>
          <a:p>
            <a:pPr indent="0" lvl="0" marL="0" marR="0" rtl="0" algn="l">
              <a:lnSpc>
                <a:spcPct val="120000"/>
              </a:lnSpc>
              <a:spcBef>
                <a:spcPts val="0"/>
              </a:spcBef>
              <a:spcAft>
                <a:spcPts val="0"/>
              </a:spcAft>
              <a:buClr>
                <a:srgbClr val="000000"/>
              </a:buClr>
              <a:buSzPts val="3800"/>
              <a:buFont typeface="Arial"/>
              <a:buNone/>
            </a:pPr>
            <a:r>
              <a:rPr b="0" i="0" lang="en-US" sz="3800" u="none" cap="none" strike="noStrike">
                <a:solidFill>
                  <a:schemeClr val="dk1"/>
                </a:solidFill>
                <a:latin typeface="Arial"/>
                <a:ea typeface="Arial"/>
                <a:cs typeface="Arial"/>
                <a:sym typeface="Arial"/>
              </a:rPr>
              <a:t>・不明点等ある方は、TUNAG運営メンバーへお尋ねください</a:t>
            </a:r>
            <a:endParaRPr b="0" i="0" sz="3800" u="none" cap="none" strike="noStrike">
              <a:solidFill>
                <a:schemeClr val="dk1"/>
              </a:solidFill>
              <a:latin typeface="Arial"/>
              <a:ea typeface="Arial"/>
              <a:cs typeface="Arial"/>
              <a:sym typeface="Arial"/>
            </a:endParaRPr>
          </a:p>
        </p:txBody>
      </p:sp>
      <p:sp>
        <p:nvSpPr>
          <p:cNvPr id="827" name="Google Shape;827;p37"/>
          <p:cNvSpPr txBox="1"/>
          <p:nvPr>
            <p:ph idx="12" type="sldNum"/>
          </p:nvPr>
        </p:nvSpPr>
        <p:spPr>
          <a:xfrm>
            <a:off x="23536405" y="13077825"/>
            <a:ext cx="593700" cy="340200"/>
          </a:xfrm>
          <a:prstGeom prst="rect">
            <a:avLst/>
          </a:prstGeom>
          <a:noFill/>
          <a:ln>
            <a:noFill/>
          </a:ln>
        </p:spPr>
        <p:txBody>
          <a:bodyPr anchorCtr="0" anchor="t" bIns="46525" lIns="46525" spcFirstLastPara="1" rIns="46525" wrap="square" tIns="46525">
            <a:spAutoFit/>
          </a:bodyPr>
          <a:lstStyle/>
          <a:p>
            <a:pPr indent="0" lvl="0" marL="0" rtl="0" algn="r">
              <a:lnSpc>
                <a:spcPct val="100000"/>
              </a:lnSpc>
              <a:spcBef>
                <a:spcPts val="0"/>
              </a:spcBef>
              <a:spcAft>
                <a:spcPts val="0"/>
              </a:spcAft>
              <a:buClr>
                <a:srgbClr val="3E3B3A"/>
              </a:buClr>
              <a:buSzPts val="1600"/>
              <a:buFont typeface="Avenir"/>
              <a:buNone/>
            </a:pPr>
            <a:fld id="{00000000-1234-1234-1234-123412341234}" type="slidenum">
              <a:rPr lang="en-US"/>
              <a:t>‹#›</a:t>
            </a:fld>
            <a:endParaRPr/>
          </a:p>
        </p:txBody>
      </p:sp>
      <p:sp>
        <p:nvSpPr>
          <p:cNvPr id="828" name="Google Shape;828;p37"/>
          <p:cNvSpPr txBox="1"/>
          <p:nvPr>
            <p:ph type="title"/>
          </p:nvPr>
        </p:nvSpPr>
        <p:spPr>
          <a:xfrm>
            <a:off x="254000" y="0"/>
            <a:ext cx="21581700" cy="1143000"/>
          </a:xfrm>
          <a:prstGeom prst="rect">
            <a:avLst/>
          </a:prstGeom>
          <a:noFill/>
          <a:ln>
            <a:noFill/>
          </a:ln>
        </p:spPr>
        <p:txBody>
          <a:bodyPr anchorCtr="0" anchor="ctr" bIns="71425" lIns="71425" spcFirstLastPara="1" rIns="71425" wrap="square" tIns="71425">
            <a:normAutofit/>
          </a:bodyPr>
          <a:lstStyle/>
          <a:p>
            <a:pPr indent="508000" lvl="0" marL="0" marR="0" rtl="0" algn="l">
              <a:lnSpc>
                <a:spcPct val="100000"/>
              </a:lnSpc>
              <a:spcBef>
                <a:spcPts val="0"/>
              </a:spcBef>
              <a:spcAft>
                <a:spcPts val="0"/>
              </a:spcAft>
              <a:buSzPts val="4000"/>
              <a:buNone/>
            </a:pPr>
            <a:r>
              <a:rPr lang="en-US" sz="4200"/>
              <a:t>管理職メンバーへの3つのお願い</a:t>
            </a:r>
            <a:endParaRPr sz="4200"/>
          </a:p>
        </p:txBody>
      </p:sp>
      <p:grpSp>
        <p:nvGrpSpPr>
          <p:cNvPr id="829" name="Google Shape;829;p37"/>
          <p:cNvGrpSpPr/>
          <p:nvPr/>
        </p:nvGrpSpPr>
        <p:grpSpPr>
          <a:xfrm>
            <a:off x="4071089" y="4224414"/>
            <a:ext cx="16731900" cy="6476700"/>
            <a:chOff x="0" y="-1"/>
            <a:chExt cx="16731900" cy="6476700"/>
          </a:xfrm>
        </p:grpSpPr>
        <p:sp>
          <p:nvSpPr>
            <p:cNvPr id="830" name="Google Shape;830;p37"/>
            <p:cNvSpPr/>
            <p:nvPr/>
          </p:nvSpPr>
          <p:spPr>
            <a:xfrm>
              <a:off x="0" y="-1"/>
              <a:ext cx="16731900" cy="6476700"/>
            </a:xfrm>
            <a:prstGeom prst="rect">
              <a:avLst/>
            </a:prstGeom>
            <a:solidFill>
              <a:srgbClr val="F5D227">
                <a:alpha val="40000"/>
              </a:srgbClr>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831" name="Google Shape;831;p37"/>
            <p:cNvSpPr txBox="1"/>
            <p:nvPr/>
          </p:nvSpPr>
          <p:spPr>
            <a:xfrm>
              <a:off x="0" y="1693000"/>
              <a:ext cx="16731900" cy="2824200"/>
            </a:xfrm>
            <a:prstGeom prst="rect">
              <a:avLst/>
            </a:prstGeom>
            <a:noFill/>
            <a:ln>
              <a:noFill/>
            </a:ln>
          </p:spPr>
          <p:txBody>
            <a:bodyPr anchorCtr="0" anchor="ctr" bIns="72200" lIns="72200" spcFirstLastPara="1" rIns="72200" wrap="square" tIns="72200">
              <a:spAutoFit/>
            </a:bodyPr>
            <a:lstStyle/>
            <a:p>
              <a:pPr indent="0" lvl="0" marL="0" marR="0" rtl="0" algn="ctr">
                <a:lnSpc>
                  <a:spcPct val="100000"/>
                </a:lnSpc>
                <a:spcBef>
                  <a:spcPts val="0"/>
                </a:spcBef>
                <a:spcAft>
                  <a:spcPts val="0"/>
                </a:spcAft>
                <a:buClr>
                  <a:srgbClr val="000000"/>
                </a:buClr>
                <a:buSzPts val="5800"/>
                <a:buFont typeface="Arial"/>
                <a:buNone/>
              </a:pPr>
              <a:r>
                <a:t/>
              </a:r>
              <a:endParaRPr b="0" i="0" sz="5800" u="none" cap="none" strike="noStrike">
                <a:solidFill>
                  <a:srgbClr val="C82506"/>
                </a:solidFill>
                <a:latin typeface="Arial"/>
                <a:ea typeface="Arial"/>
                <a:cs typeface="Arial"/>
                <a:sym typeface="Arial"/>
              </a:endParaRPr>
            </a:p>
            <a:p>
              <a:pPr indent="0" lvl="0" marL="0" marR="0" rtl="0" algn="ctr">
                <a:lnSpc>
                  <a:spcPct val="100000"/>
                </a:lnSpc>
                <a:spcBef>
                  <a:spcPts val="0"/>
                </a:spcBef>
                <a:spcAft>
                  <a:spcPts val="0"/>
                </a:spcAft>
                <a:buClr>
                  <a:srgbClr val="C82506"/>
                </a:buClr>
                <a:buSzPts val="5800"/>
                <a:buFont typeface="Arial"/>
                <a:buNone/>
              </a:pPr>
              <a:r>
                <a:rPr b="0" i="0" lang="en-US" sz="5800" u="none" cap="none" strike="noStrike">
                  <a:solidFill>
                    <a:srgbClr val="C82506"/>
                  </a:solidFill>
                  <a:latin typeface="Arial"/>
                  <a:ea typeface="Arial"/>
                  <a:cs typeface="Arial"/>
                  <a:sym typeface="Arial"/>
                </a:rPr>
                <a:t>貴社のTUNAG運用ルールに合わせて</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C82506"/>
                </a:buClr>
                <a:buSzPts val="5800"/>
                <a:buFont typeface="Arial"/>
                <a:buNone/>
              </a:pPr>
              <a:r>
                <a:rPr b="0" i="0" lang="en-US" sz="5800" u="none" cap="none" strike="noStrike">
                  <a:solidFill>
                    <a:srgbClr val="C82506"/>
                  </a:solidFill>
                  <a:latin typeface="Arial"/>
                  <a:ea typeface="Arial"/>
                  <a:cs typeface="Arial"/>
                  <a:sym typeface="Arial"/>
                </a:rPr>
                <a:t>編集してお使いください。</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 name="Shape 72"/>
        <p:cNvGrpSpPr/>
        <p:nvPr/>
      </p:nvGrpSpPr>
      <p:grpSpPr>
        <a:xfrm>
          <a:off x="0" y="0"/>
          <a:ext cx="0" cy="0"/>
          <a:chOff x="0" y="0"/>
          <a:chExt cx="0" cy="0"/>
        </a:xfrm>
      </p:grpSpPr>
      <p:sp>
        <p:nvSpPr>
          <p:cNvPr id="73" name="Google Shape;73;p5"/>
          <p:cNvSpPr/>
          <p:nvPr/>
        </p:nvSpPr>
        <p:spPr>
          <a:xfrm>
            <a:off x="-1" y="-1"/>
            <a:ext cx="12192000" cy="13716000"/>
          </a:xfrm>
          <a:prstGeom prst="rect">
            <a:avLst/>
          </a:prstGeom>
          <a:solidFill>
            <a:srgbClr val="F1F5F9"/>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200"/>
              <a:buFont typeface="Arial"/>
              <a:buNone/>
            </a:pPr>
            <a:r>
              <a:t/>
            </a:r>
            <a:endParaRPr b="0" i="0" sz="3200" u="none" cap="none" strike="noStrike">
              <a:solidFill>
                <a:srgbClr val="FFFFFF"/>
              </a:solidFill>
              <a:latin typeface="Arial"/>
              <a:ea typeface="Arial"/>
              <a:cs typeface="Arial"/>
              <a:sym typeface="Arial"/>
            </a:endParaRPr>
          </a:p>
        </p:txBody>
      </p:sp>
      <p:sp>
        <p:nvSpPr>
          <p:cNvPr id="74" name="Google Shape;74;p5"/>
          <p:cNvSpPr txBox="1"/>
          <p:nvPr>
            <p:ph idx="12" type="sldNum"/>
          </p:nvPr>
        </p:nvSpPr>
        <p:spPr>
          <a:xfrm>
            <a:off x="23868761" y="13077825"/>
            <a:ext cx="261300" cy="422400"/>
          </a:xfrm>
          <a:prstGeom prst="rect">
            <a:avLst/>
          </a:prstGeom>
          <a:noFill/>
          <a:ln>
            <a:noFill/>
          </a:ln>
        </p:spPr>
        <p:txBody>
          <a:bodyPr anchorCtr="0" anchor="t" bIns="71425" lIns="71425" spcFirstLastPara="1" rIns="71425" wrap="square" tIns="71425">
            <a:spAutoFit/>
          </a:bodyPr>
          <a:lstStyle/>
          <a:p>
            <a:pPr indent="0" lvl="0" marL="0" rtl="0" algn="r">
              <a:lnSpc>
                <a:spcPct val="100000"/>
              </a:lnSpc>
              <a:spcBef>
                <a:spcPts val="0"/>
              </a:spcBef>
              <a:spcAft>
                <a:spcPts val="0"/>
              </a:spcAft>
              <a:buSzPts val="1600"/>
              <a:buFont typeface="Avenir"/>
              <a:buNone/>
            </a:pPr>
            <a:fld id="{00000000-1234-1234-1234-123412341234}" type="slidenum">
              <a:rPr lang="en-US" sz="1600">
                <a:solidFill>
                  <a:srgbClr val="3E3B3A"/>
                </a:solidFill>
                <a:latin typeface="Avenir"/>
                <a:ea typeface="Avenir"/>
                <a:cs typeface="Avenir"/>
                <a:sym typeface="Avenir"/>
              </a:rPr>
              <a:t>‹#›</a:t>
            </a:fld>
            <a:endParaRPr/>
          </a:p>
        </p:txBody>
      </p:sp>
      <p:pic>
        <p:nvPicPr>
          <p:cNvPr descr="アセット 49ldpi 1.png" id="75" name="Google Shape;75;p5"/>
          <p:cNvPicPr preferRelativeResize="0"/>
          <p:nvPr/>
        </p:nvPicPr>
        <p:blipFill rotWithShape="1">
          <a:blip r:embed="rId3">
            <a:alphaModFix/>
          </a:blip>
          <a:srcRect b="0" l="0" r="0" t="0"/>
          <a:stretch/>
        </p:blipFill>
        <p:spPr>
          <a:xfrm>
            <a:off x="13237878" y="2173834"/>
            <a:ext cx="9948241" cy="6734984"/>
          </a:xfrm>
          <a:prstGeom prst="rect">
            <a:avLst/>
          </a:prstGeom>
          <a:noFill/>
          <a:ln>
            <a:noFill/>
          </a:ln>
        </p:spPr>
      </p:pic>
      <p:sp>
        <p:nvSpPr>
          <p:cNvPr id="76" name="Google Shape;76;p5"/>
          <p:cNvSpPr txBox="1"/>
          <p:nvPr/>
        </p:nvSpPr>
        <p:spPr>
          <a:xfrm>
            <a:off x="1613288" y="10239495"/>
            <a:ext cx="9301200" cy="20421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424342"/>
              </a:buClr>
              <a:buSzPts val="2600"/>
              <a:buFont typeface="Arial"/>
              <a:buNone/>
            </a:pPr>
            <a:r>
              <a:rPr b="0" baseline="30000" i="0" lang="en-US" sz="4200" u="none" cap="none" strike="noStrike">
                <a:solidFill>
                  <a:srgbClr val="424342"/>
                </a:solidFill>
                <a:latin typeface="Arial"/>
                <a:ea typeface="Arial"/>
                <a:cs typeface="Arial"/>
                <a:sym typeface="Arial"/>
              </a:rPr>
              <a:t>エンゲージメント経営の実践を通じて、企業様の成長や成功をご支援するサービスです。</a:t>
            </a:r>
            <a:endParaRPr b="0" i="0" sz="4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424342"/>
              </a:buClr>
              <a:buSzPts val="2600"/>
              <a:buFont typeface="Arial"/>
              <a:buNone/>
            </a:pPr>
            <a:r>
              <a:rPr b="0" baseline="30000" i="0" lang="en-US" sz="4200" u="none" cap="none" strike="noStrike">
                <a:solidFill>
                  <a:srgbClr val="424342"/>
                </a:solidFill>
                <a:latin typeface="Arial"/>
                <a:ea typeface="Arial"/>
                <a:cs typeface="Arial"/>
                <a:sym typeface="Arial"/>
              </a:rPr>
              <a:t>外部環境に左右されない強い組織作りを実現します。</a:t>
            </a:r>
            <a:endParaRPr b="0" i="0" sz="4200" u="none" cap="none" strike="noStrike">
              <a:solidFill>
                <a:srgbClr val="000000"/>
              </a:solidFill>
              <a:latin typeface="Arial"/>
              <a:ea typeface="Arial"/>
              <a:cs typeface="Arial"/>
              <a:sym typeface="Arial"/>
            </a:endParaRPr>
          </a:p>
        </p:txBody>
      </p:sp>
      <p:sp>
        <p:nvSpPr>
          <p:cNvPr id="77" name="Google Shape;77;p5"/>
          <p:cNvSpPr txBox="1"/>
          <p:nvPr/>
        </p:nvSpPr>
        <p:spPr>
          <a:xfrm>
            <a:off x="12992488" y="10819462"/>
            <a:ext cx="10743900" cy="17187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424342"/>
              </a:buClr>
              <a:buSzPts val="1800"/>
              <a:buFont typeface="Arial"/>
              <a:buNone/>
            </a:pPr>
            <a:r>
              <a:rPr b="0" baseline="30000" i="0" lang="en-US" sz="3500" u="none" cap="none" strike="noStrike">
                <a:solidFill>
                  <a:srgbClr val="424342"/>
                </a:solidFill>
                <a:latin typeface="Arial"/>
                <a:ea typeface="Arial"/>
                <a:cs typeface="Arial"/>
                <a:sym typeface="Arial"/>
              </a:rPr>
              <a:t>会社と従業員及び従業員同士の相互信頼関係をベースとした組織運営のことを指します。</a:t>
            </a:r>
            <a:endParaRPr b="0" i="0" sz="35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424342"/>
              </a:buClr>
              <a:buSzPts val="1800"/>
              <a:buFont typeface="Arial"/>
              <a:buNone/>
            </a:pPr>
            <a:r>
              <a:rPr b="0" baseline="30000" i="0" lang="en-US" sz="3500" u="none" cap="none" strike="noStrike">
                <a:solidFill>
                  <a:srgbClr val="424342"/>
                </a:solidFill>
                <a:latin typeface="Arial"/>
                <a:ea typeface="Arial"/>
                <a:cs typeface="Arial"/>
                <a:sym typeface="Arial"/>
              </a:rPr>
              <a:t>従来の従業員満足度や働きやすさをベースにするのではなく、信頼関係をベースとした</a:t>
            </a:r>
            <a:endParaRPr b="0" i="0" sz="35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424342"/>
              </a:buClr>
              <a:buSzPts val="1800"/>
              <a:buFont typeface="Arial"/>
              <a:buNone/>
            </a:pPr>
            <a:r>
              <a:rPr b="0" baseline="30000" i="0" lang="en-US" sz="3500" u="none" cap="none" strike="noStrike">
                <a:solidFill>
                  <a:srgbClr val="424342"/>
                </a:solidFill>
                <a:latin typeface="Arial"/>
                <a:ea typeface="Arial"/>
                <a:cs typeface="Arial"/>
                <a:sym typeface="Arial"/>
              </a:rPr>
              <a:t>組織運営を行うことで、強い組織作りに繋がります。</a:t>
            </a:r>
            <a:endParaRPr b="0" i="0" sz="3500" u="none" cap="none" strike="noStrike">
              <a:solidFill>
                <a:srgbClr val="000000"/>
              </a:solidFill>
              <a:latin typeface="Arial"/>
              <a:ea typeface="Arial"/>
              <a:cs typeface="Arial"/>
              <a:sym typeface="Arial"/>
            </a:endParaRPr>
          </a:p>
        </p:txBody>
      </p:sp>
      <p:sp>
        <p:nvSpPr>
          <p:cNvPr id="78" name="Google Shape;78;p5"/>
          <p:cNvSpPr txBox="1"/>
          <p:nvPr/>
        </p:nvSpPr>
        <p:spPr>
          <a:xfrm>
            <a:off x="13004800" y="9994900"/>
            <a:ext cx="6884400" cy="5028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3B82F6"/>
              </a:buClr>
              <a:buSzPts val="2600"/>
              <a:buFont typeface="Arial"/>
              <a:buNone/>
            </a:pPr>
            <a:r>
              <a:rPr b="0" i="0" lang="en-US" sz="2600" u="none" cap="none" strike="noStrike">
                <a:solidFill>
                  <a:srgbClr val="3B82F6"/>
                </a:solidFill>
                <a:latin typeface="Arial"/>
                <a:ea typeface="Arial"/>
                <a:cs typeface="Arial"/>
                <a:sym typeface="Arial"/>
              </a:rPr>
              <a:t>エンゲージメント経営とは</a:t>
            </a:r>
            <a:endParaRPr b="0" i="0" sz="1400" u="none" cap="none" strike="noStrike">
              <a:solidFill>
                <a:srgbClr val="000000"/>
              </a:solidFill>
              <a:latin typeface="Arial"/>
              <a:ea typeface="Arial"/>
              <a:cs typeface="Arial"/>
              <a:sym typeface="Arial"/>
            </a:endParaRPr>
          </a:p>
        </p:txBody>
      </p:sp>
      <p:pic>
        <p:nvPicPr>
          <p:cNvPr id="79" name="Google Shape;79;p5"/>
          <p:cNvPicPr preferRelativeResize="0"/>
          <p:nvPr/>
        </p:nvPicPr>
        <p:blipFill rotWithShape="1">
          <a:blip r:embed="rId4">
            <a:alphaModFix/>
          </a:blip>
          <a:srcRect b="0" l="0" r="0" t="0"/>
          <a:stretch/>
        </p:blipFill>
        <p:spPr>
          <a:xfrm>
            <a:off x="1574438" y="3875913"/>
            <a:ext cx="9068425" cy="5589063"/>
          </a:xfrm>
          <a:prstGeom prst="rect">
            <a:avLst/>
          </a:prstGeom>
          <a:noFill/>
          <a:ln>
            <a:noFill/>
          </a:ln>
        </p:spPr>
      </p:pic>
      <p:pic>
        <p:nvPicPr>
          <p:cNvPr id="80" name="Google Shape;80;p5" title="TUNAG_full_yoko_color.png"/>
          <p:cNvPicPr preferRelativeResize="0"/>
          <p:nvPr/>
        </p:nvPicPr>
        <p:blipFill rotWithShape="1">
          <a:blip r:embed="rId5">
            <a:alphaModFix/>
          </a:blip>
          <a:srcRect b="0" l="0" r="0" t="0"/>
          <a:stretch/>
        </p:blipFill>
        <p:spPr>
          <a:xfrm>
            <a:off x="2891684" y="1734845"/>
            <a:ext cx="6884400" cy="136655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 name="Shape 84"/>
        <p:cNvGrpSpPr/>
        <p:nvPr/>
      </p:nvGrpSpPr>
      <p:grpSpPr>
        <a:xfrm>
          <a:off x="0" y="0"/>
          <a:ext cx="0" cy="0"/>
          <a:chOff x="0" y="0"/>
          <a:chExt cx="0" cy="0"/>
        </a:xfrm>
      </p:grpSpPr>
      <p:sp>
        <p:nvSpPr>
          <p:cNvPr id="85" name="Google Shape;85;p6"/>
          <p:cNvSpPr txBox="1"/>
          <p:nvPr/>
        </p:nvSpPr>
        <p:spPr>
          <a:xfrm>
            <a:off x="11341502" y="4424325"/>
            <a:ext cx="12340200" cy="6566700"/>
          </a:xfrm>
          <a:prstGeom prst="rect">
            <a:avLst/>
          </a:prstGeom>
          <a:noFill/>
          <a:ln>
            <a:noFill/>
          </a:ln>
        </p:spPr>
        <p:txBody>
          <a:bodyPr anchorCtr="0" anchor="ctr" bIns="50800" lIns="50800" spcFirstLastPara="1" rIns="50800" wrap="square" tIns="50800">
            <a:spAutoFit/>
          </a:bodyPr>
          <a:lstStyle/>
          <a:p>
            <a:pPr indent="0" lvl="0" marL="0" marR="0" rtl="0" algn="l">
              <a:lnSpc>
                <a:spcPct val="115000"/>
              </a:lnSpc>
              <a:spcBef>
                <a:spcPts val="0"/>
              </a:spcBef>
              <a:spcAft>
                <a:spcPts val="0"/>
              </a:spcAft>
              <a:buClr>
                <a:srgbClr val="334155"/>
              </a:buClr>
              <a:buSzPts val="2300"/>
              <a:buFont typeface="Arial"/>
              <a:buNone/>
            </a:pPr>
            <a:r>
              <a:rPr b="0" baseline="30000" i="0" lang="en-US" sz="3700" u="none" cap="none" strike="noStrike">
                <a:solidFill>
                  <a:srgbClr val="334155"/>
                </a:solidFill>
                <a:latin typeface="Arial"/>
                <a:ea typeface="Arial"/>
                <a:cs typeface="Arial"/>
                <a:sym typeface="Arial"/>
              </a:rPr>
              <a:t>皆さま、株式会社〇〇にて一緒に働いてくださり、ありがとうございます。</a:t>
            </a:r>
            <a:endParaRPr b="0" i="0" sz="28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Clr>
                <a:srgbClr val="334155"/>
              </a:buClr>
              <a:buSzPts val="2300"/>
              <a:buFont typeface="Arial"/>
              <a:buNone/>
            </a:pPr>
            <a:r>
              <a:rPr b="0" baseline="30000" i="0" lang="en-US" sz="3700" u="none" cap="none" strike="noStrike">
                <a:solidFill>
                  <a:srgbClr val="334155"/>
                </a:solidFill>
                <a:latin typeface="Arial"/>
                <a:ea typeface="Arial"/>
                <a:cs typeface="Arial"/>
                <a:sym typeface="Arial"/>
              </a:rPr>
              <a:t>人と人とのつながりを大事にする、そのためにはコミュニケーションが大事だと思います。</a:t>
            </a:r>
            <a:endParaRPr b="0" i="0" sz="28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Clr>
                <a:srgbClr val="334155"/>
              </a:buClr>
              <a:buSzPts val="2300"/>
              <a:buFont typeface="Arial"/>
              <a:buNone/>
            </a:pPr>
            <a:r>
              <a:rPr b="0" baseline="30000" i="0" lang="en-US" sz="3700" u="none" cap="none" strike="noStrike">
                <a:solidFill>
                  <a:srgbClr val="334155"/>
                </a:solidFill>
                <a:latin typeface="Arial"/>
                <a:ea typeface="Arial"/>
                <a:cs typeface="Arial"/>
                <a:sym typeface="Arial"/>
              </a:rPr>
              <a:t>常にコミュニケーションが取れて、普段と変わらない関係を仲間と築いていくことも重要です。</a:t>
            </a:r>
            <a:endParaRPr b="0" i="0" sz="28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Clr>
                <a:srgbClr val="334155"/>
              </a:buClr>
              <a:buSzPts val="2300"/>
              <a:buFont typeface="Arial"/>
              <a:buNone/>
            </a:pPr>
            <a:r>
              <a:rPr b="0" baseline="30000" i="0" lang="en-US" sz="3700" u="none" cap="none" strike="noStrike">
                <a:solidFill>
                  <a:srgbClr val="334155"/>
                </a:solidFill>
                <a:latin typeface="Arial"/>
                <a:ea typeface="Arial"/>
                <a:cs typeface="Arial"/>
                <a:sym typeface="Arial"/>
              </a:rPr>
              <a:t>そのためにTUNAGを皆さんに十分活用していただきたいです。</a:t>
            </a:r>
            <a:endParaRPr b="0" i="0" sz="28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Clr>
                <a:srgbClr val="334155"/>
              </a:buClr>
              <a:buSzPts val="2300"/>
              <a:buFont typeface="Arial"/>
              <a:buNone/>
            </a:pPr>
            <a:r>
              <a:rPr b="0" baseline="30000" i="0" lang="en-US" sz="3700" u="none" cap="none" strike="noStrike">
                <a:solidFill>
                  <a:srgbClr val="334155"/>
                </a:solidFill>
                <a:latin typeface="Arial"/>
                <a:ea typeface="Arial"/>
                <a:cs typeface="Arial"/>
                <a:sym typeface="Arial"/>
              </a:rPr>
              <a:t>TUNAGは、業務での情報共有に加えて、普段会うことのない従業員の皆さんや本部の我々とフラットにコミュニケーションが取れるツールになりますので、積極的な活用をしてください。</a:t>
            </a:r>
            <a:endParaRPr b="0" i="0" sz="28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Clr>
                <a:srgbClr val="334155"/>
              </a:buClr>
              <a:buSzPts val="2300"/>
              <a:buFont typeface="Arial"/>
              <a:buNone/>
            </a:pPr>
            <a:r>
              <a:rPr b="0" baseline="30000" i="0" lang="en-US" sz="3700" u="none" cap="none" strike="noStrike">
                <a:solidFill>
                  <a:srgbClr val="334155"/>
                </a:solidFill>
                <a:latin typeface="Arial"/>
                <a:ea typeface="Arial"/>
                <a:cs typeface="Arial"/>
                <a:sym typeface="Arial"/>
              </a:rPr>
              <a:t>現在、世の中の状況も常に変化し続けています。</a:t>
            </a:r>
            <a:br>
              <a:rPr b="0" baseline="30000" i="0" lang="en-US" sz="3700" u="none" cap="none" strike="noStrike">
                <a:solidFill>
                  <a:srgbClr val="334155"/>
                </a:solidFill>
                <a:latin typeface="Arial"/>
                <a:ea typeface="Arial"/>
                <a:cs typeface="Arial"/>
                <a:sym typeface="Arial"/>
              </a:rPr>
            </a:br>
            <a:r>
              <a:rPr b="0" baseline="30000" i="0" lang="en-US" sz="3700" u="none" cap="none" strike="noStrike">
                <a:solidFill>
                  <a:srgbClr val="334155"/>
                </a:solidFill>
                <a:latin typeface="Arial"/>
                <a:ea typeface="Arial"/>
                <a:cs typeface="Arial"/>
                <a:sym typeface="Arial"/>
              </a:rPr>
              <a:t>私も〇〇の代表として動画やメッセージを用いて企業理念や行動指針をしっかりみなさんに伝えていければと思います。</a:t>
            </a:r>
            <a:endParaRPr b="0" i="0" sz="28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Clr>
                <a:srgbClr val="334155"/>
              </a:buClr>
              <a:buSzPts val="2300"/>
              <a:buFont typeface="Arial"/>
              <a:buNone/>
            </a:pPr>
            <a:r>
              <a:rPr b="0" baseline="30000" i="0" lang="en-US" sz="3700" u="none" cap="none" strike="noStrike">
                <a:solidFill>
                  <a:srgbClr val="334155"/>
                </a:solidFill>
                <a:latin typeface="Arial"/>
                <a:ea typeface="Arial"/>
                <a:cs typeface="Arial"/>
                <a:sym typeface="Arial"/>
              </a:rPr>
              <a:t>皆さんでより良い会社をつくっていきましょう！！</a:t>
            </a:r>
            <a:endParaRPr b="0" i="0" sz="2800" u="none" cap="none" strike="noStrike">
              <a:solidFill>
                <a:srgbClr val="000000"/>
              </a:solidFill>
              <a:latin typeface="Arial"/>
              <a:ea typeface="Arial"/>
              <a:cs typeface="Arial"/>
              <a:sym typeface="Arial"/>
            </a:endParaRPr>
          </a:p>
        </p:txBody>
      </p:sp>
      <p:sp>
        <p:nvSpPr>
          <p:cNvPr id="86" name="Google Shape;86;p6"/>
          <p:cNvSpPr txBox="1"/>
          <p:nvPr>
            <p:ph idx="12" type="sldNum"/>
          </p:nvPr>
        </p:nvSpPr>
        <p:spPr>
          <a:xfrm>
            <a:off x="23536405" y="13077825"/>
            <a:ext cx="593700" cy="390600"/>
          </a:xfrm>
          <a:prstGeom prst="rect">
            <a:avLst/>
          </a:prstGeom>
          <a:noFill/>
          <a:ln>
            <a:noFill/>
          </a:ln>
        </p:spPr>
        <p:txBody>
          <a:bodyPr anchorCtr="0" anchor="t" bIns="71425" lIns="71425" spcFirstLastPara="1" rIns="71425" wrap="square" tIns="71425">
            <a:spAutoFit/>
          </a:bodyPr>
          <a:lstStyle/>
          <a:p>
            <a:pPr indent="0" lvl="0" marL="0" rtl="0" algn="r">
              <a:lnSpc>
                <a:spcPct val="100000"/>
              </a:lnSpc>
              <a:spcBef>
                <a:spcPts val="0"/>
              </a:spcBef>
              <a:spcAft>
                <a:spcPts val="0"/>
              </a:spcAft>
              <a:buClr>
                <a:srgbClr val="3E3B3A"/>
              </a:buClr>
              <a:buSzPts val="1600"/>
              <a:buFont typeface="Avenir"/>
              <a:buNone/>
            </a:pPr>
            <a:fld id="{00000000-1234-1234-1234-123412341234}" type="slidenum">
              <a:rPr lang="en-US"/>
              <a:t>‹#›</a:t>
            </a:fld>
            <a:endParaRPr/>
          </a:p>
        </p:txBody>
      </p:sp>
      <p:sp>
        <p:nvSpPr>
          <p:cNvPr id="87" name="Google Shape;87;p6"/>
          <p:cNvSpPr txBox="1"/>
          <p:nvPr>
            <p:ph type="title"/>
          </p:nvPr>
        </p:nvSpPr>
        <p:spPr>
          <a:xfrm>
            <a:off x="254000" y="0"/>
            <a:ext cx="21581700" cy="1143000"/>
          </a:xfrm>
          <a:prstGeom prst="rect">
            <a:avLst/>
          </a:prstGeom>
          <a:noFill/>
          <a:ln>
            <a:noFill/>
          </a:ln>
        </p:spPr>
        <p:txBody>
          <a:bodyPr anchorCtr="0" anchor="ctr" bIns="71425" lIns="71425" spcFirstLastPara="1" rIns="71425" wrap="square" tIns="71425">
            <a:normAutofit/>
          </a:bodyPr>
          <a:lstStyle/>
          <a:p>
            <a:pPr indent="508000" lvl="0" marL="0" marR="0" rtl="0" algn="l">
              <a:lnSpc>
                <a:spcPct val="100000"/>
              </a:lnSpc>
              <a:spcBef>
                <a:spcPts val="0"/>
              </a:spcBef>
              <a:spcAft>
                <a:spcPts val="0"/>
              </a:spcAft>
              <a:buClr>
                <a:srgbClr val="FFFFFF"/>
              </a:buClr>
              <a:buSzPts val="4200"/>
              <a:buFont typeface="Arial"/>
              <a:buNone/>
            </a:pPr>
            <a:r>
              <a:rPr lang="en-US" sz="4200"/>
              <a:t>代表メッセージ</a:t>
            </a:r>
            <a:endParaRPr/>
          </a:p>
        </p:txBody>
      </p:sp>
      <p:sp>
        <p:nvSpPr>
          <p:cNvPr id="88" name="Google Shape;88;p6"/>
          <p:cNvSpPr/>
          <p:nvPr/>
        </p:nvSpPr>
        <p:spPr>
          <a:xfrm>
            <a:off x="2760391" y="2945495"/>
            <a:ext cx="6585600" cy="8460000"/>
          </a:xfrm>
          <a:prstGeom prst="rect">
            <a:avLst/>
          </a:prstGeom>
          <a:solidFill>
            <a:srgbClr val="DCDEE0"/>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800"/>
              <a:buFont typeface="Arial"/>
              <a:buNone/>
            </a:pPr>
            <a:r>
              <a:t/>
            </a:r>
            <a:endParaRPr b="0" i="0" sz="2800" u="none" cap="none" strike="noStrike">
              <a:solidFill>
                <a:srgbClr val="FFFFFF"/>
              </a:solidFill>
              <a:latin typeface="Arial"/>
              <a:ea typeface="Arial"/>
              <a:cs typeface="Arial"/>
              <a:sym typeface="Arial"/>
            </a:endParaRPr>
          </a:p>
        </p:txBody>
      </p:sp>
      <p:sp>
        <p:nvSpPr>
          <p:cNvPr id="89" name="Google Shape;89;p6"/>
          <p:cNvSpPr txBox="1"/>
          <p:nvPr/>
        </p:nvSpPr>
        <p:spPr>
          <a:xfrm>
            <a:off x="11353800" y="2662850"/>
            <a:ext cx="6316500" cy="11289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334155"/>
              </a:buClr>
              <a:buSzPts val="3000"/>
              <a:buFont typeface="Arial"/>
              <a:buNone/>
            </a:pPr>
            <a:r>
              <a:rPr b="0" i="0" lang="en-US" sz="3000" u="none" cap="none" strike="noStrike">
                <a:solidFill>
                  <a:srgbClr val="334155"/>
                </a:solidFill>
                <a:latin typeface="Arial"/>
                <a:ea typeface="Arial"/>
                <a:cs typeface="Arial"/>
                <a:sym typeface="Arial"/>
              </a:rPr>
              <a:t>株式会社○○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800"/>
              </a:spcBef>
              <a:spcAft>
                <a:spcPts val="0"/>
              </a:spcAft>
              <a:buClr>
                <a:srgbClr val="334155"/>
              </a:buClr>
              <a:buSzPts val="3000"/>
              <a:buFont typeface="Arial"/>
              <a:buNone/>
            </a:pPr>
            <a:r>
              <a:rPr b="0" i="0" lang="en-US" sz="3000" u="none" cap="none" strike="noStrike">
                <a:solidFill>
                  <a:srgbClr val="334155"/>
                </a:solidFill>
                <a:latin typeface="Arial"/>
                <a:ea typeface="Arial"/>
                <a:cs typeface="Arial"/>
                <a:sym typeface="Arial"/>
              </a:rPr>
              <a:t>代表取締役社長　○○　</a:t>
            </a:r>
            <a:endParaRPr b="0" i="0" sz="1400" u="none" cap="none" strike="noStrike">
              <a:solidFill>
                <a:srgbClr val="000000"/>
              </a:solidFill>
              <a:latin typeface="Arial"/>
              <a:ea typeface="Arial"/>
              <a:cs typeface="Arial"/>
              <a:sym typeface="Arial"/>
            </a:endParaRPr>
          </a:p>
        </p:txBody>
      </p:sp>
      <p:sp>
        <p:nvSpPr>
          <p:cNvPr id="90" name="Google Shape;90;p6"/>
          <p:cNvSpPr txBox="1"/>
          <p:nvPr/>
        </p:nvSpPr>
        <p:spPr>
          <a:xfrm>
            <a:off x="4280288" y="6038850"/>
            <a:ext cx="3546000" cy="2273400"/>
          </a:xfrm>
          <a:prstGeom prst="rect">
            <a:avLst/>
          </a:prstGeom>
          <a:noFill/>
          <a:ln>
            <a:noFill/>
          </a:ln>
        </p:spPr>
        <p:txBody>
          <a:bodyPr anchorCtr="0" anchor="ctr" bIns="50800" lIns="50800" spcFirstLastPara="1" rIns="50800" wrap="square" tIns="50800">
            <a:spAutoFit/>
          </a:bodyPr>
          <a:lstStyle/>
          <a:p>
            <a:pPr indent="0" lvl="0" marL="0" marR="0" rtl="0" algn="ctr">
              <a:lnSpc>
                <a:spcPct val="172222"/>
              </a:lnSpc>
              <a:spcBef>
                <a:spcPts val="0"/>
              </a:spcBef>
              <a:spcAft>
                <a:spcPts val="0"/>
              </a:spcAft>
              <a:buClr>
                <a:srgbClr val="334155"/>
              </a:buClr>
              <a:buSzPts val="3600"/>
              <a:buFont typeface="Arial"/>
              <a:buNone/>
            </a:pPr>
            <a:r>
              <a:rPr b="0" baseline="30000" i="0" lang="en-US" sz="3600" u="none" cap="none" strike="noStrike">
                <a:solidFill>
                  <a:srgbClr val="334155"/>
                </a:solidFill>
                <a:latin typeface="Arial"/>
                <a:ea typeface="Arial"/>
                <a:cs typeface="Arial"/>
                <a:sym typeface="Arial"/>
              </a:rPr>
              <a:t>社長の写真</a:t>
            </a:r>
            <a:endParaRPr b="0" i="0" sz="1400" u="none" cap="none" strike="noStrike">
              <a:solidFill>
                <a:srgbClr val="000000"/>
              </a:solidFill>
              <a:latin typeface="Arial"/>
              <a:ea typeface="Arial"/>
              <a:cs typeface="Arial"/>
              <a:sym typeface="Arial"/>
            </a:endParaRPr>
          </a:p>
          <a:p>
            <a:pPr indent="0" lvl="0" marL="0" marR="0" rtl="0" algn="ctr">
              <a:lnSpc>
                <a:spcPct val="172222"/>
              </a:lnSpc>
              <a:spcBef>
                <a:spcPts val="0"/>
              </a:spcBef>
              <a:spcAft>
                <a:spcPts val="0"/>
              </a:spcAft>
              <a:buClr>
                <a:srgbClr val="334155"/>
              </a:buClr>
              <a:buSzPts val="3600"/>
              <a:buFont typeface="Arial"/>
              <a:buNone/>
            </a:pPr>
            <a:r>
              <a:rPr b="0" baseline="30000" i="0" lang="en-US" sz="3600" u="none" cap="none" strike="noStrike">
                <a:solidFill>
                  <a:srgbClr val="334155"/>
                </a:solidFill>
                <a:latin typeface="Arial"/>
                <a:ea typeface="Arial"/>
                <a:cs typeface="Arial"/>
                <a:sym typeface="Arial"/>
              </a:rPr>
              <a:t>or</a:t>
            </a:r>
            <a:endParaRPr b="0" i="0" sz="1400" u="none" cap="none" strike="noStrike">
              <a:solidFill>
                <a:srgbClr val="000000"/>
              </a:solidFill>
              <a:latin typeface="Arial"/>
              <a:ea typeface="Arial"/>
              <a:cs typeface="Arial"/>
              <a:sym typeface="Arial"/>
            </a:endParaRPr>
          </a:p>
          <a:p>
            <a:pPr indent="0" lvl="0" marL="0" marR="0" rtl="0" algn="ctr">
              <a:lnSpc>
                <a:spcPct val="172222"/>
              </a:lnSpc>
              <a:spcBef>
                <a:spcPts val="0"/>
              </a:spcBef>
              <a:spcAft>
                <a:spcPts val="0"/>
              </a:spcAft>
              <a:buClr>
                <a:srgbClr val="334155"/>
              </a:buClr>
              <a:buSzPts val="3600"/>
              <a:buFont typeface="Arial"/>
              <a:buNone/>
            </a:pPr>
            <a:r>
              <a:rPr b="0" baseline="30000" i="0" lang="en-US" sz="3600" u="none" cap="none" strike="noStrike">
                <a:solidFill>
                  <a:srgbClr val="334155"/>
                </a:solidFill>
                <a:latin typeface="Arial"/>
                <a:ea typeface="Arial"/>
                <a:cs typeface="Arial"/>
                <a:sym typeface="Arial"/>
              </a:rPr>
              <a:t>会社の集合写真</a:t>
            </a:r>
            <a:endParaRPr b="0" i="0" sz="1400" u="none" cap="none" strike="noStrike">
              <a:solidFill>
                <a:srgbClr val="000000"/>
              </a:solidFill>
              <a:latin typeface="Arial"/>
              <a:ea typeface="Arial"/>
              <a:cs typeface="Arial"/>
              <a:sym typeface="Arial"/>
            </a:endParaRPr>
          </a:p>
        </p:txBody>
      </p:sp>
      <p:grpSp>
        <p:nvGrpSpPr>
          <p:cNvPr id="91" name="Google Shape;91;p6"/>
          <p:cNvGrpSpPr/>
          <p:nvPr/>
        </p:nvGrpSpPr>
        <p:grpSpPr>
          <a:xfrm>
            <a:off x="5524662" y="3969188"/>
            <a:ext cx="13891200" cy="5694300"/>
            <a:chOff x="0" y="0"/>
            <a:chExt cx="13891200" cy="5694300"/>
          </a:xfrm>
        </p:grpSpPr>
        <p:sp>
          <p:nvSpPr>
            <p:cNvPr id="92" name="Google Shape;92;p6"/>
            <p:cNvSpPr/>
            <p:nvPr/>
          </p:nvSpPr>
          <p:spPr>
            <a:xfrm>
              <a:off x="0" y="0"/>
              <a:ext cx="13891200" cy="5694300"/>
            </a:xfrm>
            <a:prstGeom prst="rect">
              <a:avLst/>
            </a:prstGeom>
            <a:solidFill>
              <a:srgbClr val="F5D227">
                <a:alpha val="40000"/>
              </a:srgbClr>
            </a:solidFill>
            <a:ln>
              <a:noFill/>
            </a:ln>
            <a:effectLst>
              <a:outerShdw blurRad="25400" rotWithShape="0" dir="5400000" dist="152400">
                <a:srgbClr val="000000">
                  <a:alpha val="20000"/>
                </a:srgbClr>
              </a:outerShdw>
            </a:effectLst>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800"/>
                <a:buFont typeface="Arial"/>
                <a:buNone/>
              </a:pPr>
              <a:r>
                <a:t/>
              </a:r>
              <a:endParaRPr b="0" i="0" sz="2800" u="none" cap="none" strike="noStrike">
                <a:solidFill>
                  <a:srgbClr val="FFFFFF"/>
                </a:solidFill>
                <a:latin typeface="Arial"/>
                <a:ea typeface="Arial"/>
                <a:cs typeface="Arial"/>
                <a:sym typeface="Arial"/>
              </a:endParaRPr>
            </a:p>
          </p:txBody>
        </p:sp>
        <p:sp>
          <p:nvSpPr>
            <p:cNvPr id="93" name="Google Shape;93;p6"/>
            <p:cNvSpPr txBox="1"/>
            <p:nvPr/>
          </p:nvSpPr>
          <p:spPr>
            <a:xfrm>
              <a:off x="854438" y="1896313"/>
              <a:ext cx="12182400" cy="1901700"/>
            </a:xfrm>
            <a:prstGeom prst="rect">
              <a:avLst/>
            </a:prstGeom>
            <a:noFill/>
            <a:ln>
              <a:noFill/>
            </a:ln>
          </p:spPr>
          <p:txBody>
            <a:bodyPr anchorCtr="0" anchor="ctr" bIns="27050" lIns="27050" spcFirstLastPara="1" rIns="27050" wrap="square" tIns="27050">
              <a:spAutoFit/>
            </a:bodyPr>
            <a:lstStyle/>
            <a:p>
              <a:pPr indent="0" lvl="0" marL="0" marR="0" rtl="0" algn="ctr">
                <a:lnSpc>
                  <a:spcPct val="150000"/>
                </a:lnSpc>
                <a:spcBef>
                  <a:spcPts val="0"/>
                </a:spcBef>
                <a:spcAft>
                  <a:spcPts val="0"/>
                </a:spcAft>
                <a:buClr>
                  <a:srgbClr val="000000"/>
                </a:buClr>
                <a:buSzPts val="4800"/>
                <a:buFont typeface="Arial"/>
                <a:buNone/>
              </a:pPr>
              <a:r>
                <a:rPr b="0" i="0" lang="en-US" sz="4800" u="none" cap="none" strike="noStrike">
                  <a:solidFill>
                    <a:srgbClr val="C82506"/>
                  </a:solidFill>
                  <a:latin typeface="Arial"/>
                  <a:ea typeface="Arial"/>
                  <a:cs typeface="Arial"/>
                  <a:sym typeface="Arial"/>
                </a:rPr>
                <a:t>P.6〜8：導入背景を伝える重要パートです</a:t>
              </a:r>
              <a:endParaRPr b="0" i="0" sz="4800" u="none" cap="none" strike="noStrike">
                <a:solidFill>
                  <a:srgbClr val="C82506"/>
                </a:solidFill>
                <a:latin typeface="Arial"/>
                <a:ea typeface="Arial"/>
                <a:cs typeface="Arial"/>
                <a:sym typeface="Arial"/>
              </a:endParaRPr>
            </a:p>
            <a:p>
              <a:pPr indent="0" lvl="0" marL="0" marR="0" rtl="0" algn="ctr">
                <a:lnSpc>
                  <a:spcPct val="150000"/>
                </a:lnSpc>
                <a:spcBef>
                  <a:spcPts val="0"/>
                </a:spcBef>
                <a:spcAft>
                  <a:spcPts val="0"/>
                </a:spcAft>
                <a:buClr>
                  <a:srgbClr val="000000"/>
                </a:buClr>
                <a:buSzPts val="4800"/>
                <a:buFont typeface="Arial"/>
                <a:buNone/>
              </a:pPr>
              <a:r>
                <a:rPr b="0" i="0" lang="en-US" sz="4800" u="none" cap="none" strike="noStrike">
                  <a:solidFill>
                    <a:srgbClr val="C82506"/>
                  </a:solidFill>
                  <a:latin typeface="Arial"/>
                  <a:ea typeface="Arial"/>
                  <a:cs typeface="Arial"/>
                  <a:sym typeface="Arial"/>
                </a:rPr>
                <a:t>必要に応じて各ページをご使用ください</a:t>
              </a:r>
              <a:endParaRPr b="0" i="0" sz="4800" u="none" cap="none" strike="noStrike">
                <a:solidFill>
                  <a:srgbClr val="C82506"/>
                </a:solidFill>
                <a:latin typeface="Arial"/>
                <a:ea typeface="Arial"/>
                <a:cs typeface="Arial"/>
                <a:sym typeface="Arial"/>
              </a:endParaRPr>
            </a:p>
          </p:txBody>
        </p:sp>
      </p:gr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 name="Shape 97"/>
        <p:cNvGrpSpPr/>
        <p:nvPr/>
      </p:nvGrpSpPr>
      <p:grpSpPr>
        <a:xfrm>
          <a:off x="0" y="0"/>
          <a:ext cx="0" cy="0"/>
          <a:chOff x="0" y="0"/>
          <a:chExt cx="0" cy="0"/>
        </a:xfrm>
      </p:grpSpPr>
      <p:sp>
        <p:nvSpPr>
          <p:cNvPr id="98" name="Google Shape;98;p7"/>
          <p:cNvSpPr/>
          <p:nvPr/>
        </p:nvSpPr>
        <p:spPr>
          <a:xfrm>
            <a:off x="1818515" y="2433571"/>
            <a:ext cx="20421000" cy="6520200"/>
          </a:xfrm>
          <a:prstGeom prst="roundRect">
            <a:avLst>
              <a:gd fmla="val 2982" name="adj"/>
            </a:avLst>
          </a:prstGeom>
          <a:solidFill>
            <a:srgbClr val="EFF6FF"/>
          </a:solidFill>
          <a:ln>
            <a:noFill/>
          </a:ln>
        </p:spPr>
        <p:txBody>
          <a:bodyPr anchorCtr="0" anchor="ctr" bIns="27075" lIns="27075" spcFirstLastPara="1" rIns="27075" wrap="square" tIns="27075">
            <a:noAutofit/>
          </a:bodyPr>
          <a:lstStyle/>
          <a:p>
            <a:pPr indent="0" lvl="0" marL="0" marR="0" rtl="0" algn="ctr">
              <a:lnSpc>
                <a:spcPct val="100000"/>
              </a:lnSpc>
              <a:spcBef>
                <a:spcPts val="0"/>
              </a:spcBef>
              <a:spcAft>
                <a:spcPts val="0"/>
              </a:spcAft>
              <a:buClr>
                <a:srgbClr val="FFFFFF"/>
              </a:buClr>
              <a:buSzPts val="2600"/>
              <a:buFont typeface="Arial"/>
              <a:buNone/>
            </a:pPr>
            <a:r>
              <a:t/>
            </a:r>
            <a:endParaRPr b="0" i="0" sz="2600" u="none" cap="none" strike="noStrike">
              <a:solidFill>
                <a:srgbClr val="FFFFFF"/>
              </a:solidFill>
              <a:latin typeface="Arial"/>
              <a:ea typeface="Arial"/>
              <a:cs typeface="Arial"/>
              <a:sym typeface="Arial"/>
            </a:endParaRPr>
          </a:p>
        </p:txBody>
      </p:sp>
      <p:sp>
        <p:nvSpPr>
          <p:cNvPr id="99" name="Google Shape;99;p7"/>
          <p:cNvSpPr txBox="1"/>
          <p:nvPr>
            <p:ph idx="12" type="sldNum"/>
          </p:nvPr>
        </p:nvSpPr>
        <p:spPr>
          <a:xfrm>
            <a:off x="23536405" y="13077825"/>
            <a:ext cx="593700" cy="390600"/>
          </a:xfrm>
          <a:prstGeom prst="rect">
            <a:avLst/>
          </a:prstGeom>
          <a:noFill/>
          <a:ln>
            <a:noFill/>
          </a:ln>
        </p:spPr>
        <p:txBody>
          <a:bodyPr anchorCtr="0" anchor="t" bIns="71425" lIns="71425" spcFirstLastPara="1" rIns="71425" wrap="square" tIns="71425">
            <a:spAutoFit/>
          </a:bodyPr>
          <a:lstStyle/>
          <a:p>
            <a:pPr indent="0" lvl="0" marL="0" rtl="0" algn="r">
              <a:lnSpc>
                <a:spcPct val="100000"/>
              </a:lnSpc>
              <a:spcBef>
                <a:spcPts val="0"/>
              </a:spcBef>
              <a:spcAft>
                <a:spcPts val="0"/>
              </a:spcAft>
              <a:buClr>
                <a:srgbClr val="3E3B3A"/>
              </a:buClr>
              <a:buSzPts val="1600"/>
              <a:buFont typeface="Avenir"/>
              <a:buNone/>
            </a:pPr>
            <a:fld id="{00000000-1234-1234-1234-123412341234}" type="slidenum">
              <a:rPr lang="en-US"/>
              <a:t>‹#›</a:t>
            </a:fld>
            <a:endParaRPr/>
          </a:p>
        </p:txBody>
      </p:sp>
      <p:sp>
        <p:nvSpPr>
          <p:cNvPr id="100" name="Google Shape;100;p7"/>
          <p:cNvSpPr txBox="1"/>
          <p:nvPr>
            <p:ph type="title"/>
          </p:nvPr>
        </p:nvSpPr>
        <p:spPr>
          <a:xfrm>
            <a:off x="254000" y="0"/>
            <a:ext cx="21581700" cy="1143000"/>
          </a:xfrm>
          <a:prstGeom prst="rect">
            <a:avLst/>
          </a:prstGeom>
          <a:noFill/>
          <a:ln>
            <a:noFill/>
          </a:ln>
        </p:spPr>
        <p:txBody>
          <a:bodyPr anchorCtr="0" anchor="ctr" bIns="71425" lIns="71425" spcFirstLastPara="1" rIns="71425" wrap="square" tIns="71425">
            <a:normAutofit/>
          </a:bodyPr>
          <a:lstStyle/>
          <a:p>
            <a:pPr indent="508000" lvl="0" marL="0" marR="0" rtl="0" algn="l">
              <a:lnSpc>
                <a:spcPct val="100000"/>
              </a:lnSpc>
              <a:spcBef>
                <a:spcPts val="0"/>
              </a:spcBef>
              <a:spcAft>
                <a:spcPts val="0"/>
              </a:spcAft>
              <a:buClr>
                <a:srgbClr val="FFFFFF"/>
              </a:buClr>
              <a:buSzPts val="4200"/>
              <a:buFont typeface="Arial"/>
              <a:buNone/>
            </a:pPr>
            <a:r>
              <a:rPr lang="en-US" sz="4200"/>
              <a:t>株式会社〇〇が大切にしていること</a:t>
            </a:r>
            <a:endParaRPr/>
          </a:p>
        </p:txBody>
      </p:sp>
      <p:sp>
        <p:nvSpPr>
          <p:cNvPr id="101" name="Google Shape;101;p7"/>
          <p:cNvSpPr txBox="1"/>
          <p:nvPr/>
        </p:nvSpPr>
        <p:spPr>
          <a:xfrm>
            <a:off x="3318773" y="10654490"/>
            <a:ext cx="17746500" cy="1282800"/>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334155"/>
              </a:buClr>
              <a:buSzPts val="3500"/>
              <a:buFont typeface="Arial"/>
              <a:buNone/>
            </a:pPr>
            <a:r>
              <a:rPr b="0" i="0" lang="en-US" sz="3500" u="none" cap="none" strike="noStrike">
                <a:solidFill>
                  <a:srgbClr val="334155"/>
                </a:solidFill>
                <a:latin typeface="Arial"/>
                <a:ea typeface="Arial"/>
                <a:cs typeface="Arial"/>
                <a:sym typeface="Arial"/>
              </a:rPr>
              <a:t>これらを体現するために、</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800"/>
              </a:spcBef>
              <a:spcAft>
                <a:spcPts val="0"/>
              </a:spcAft>
              <a:buClr>
                <a:srgbClr val="334155"/>
              </a:buClr>
              <a:buSzPts val="3500"/>
              <a:buFont typeface="Arial"/>
              <a:buNone/>
            </a:pPr>
            <a:r>
              <a:rPr b="0" i="0" lang="en-US" sz="3500" u="none" cap="none" strike="noStrike">
                <a:solidFill>
                  <a:srgbClr val="334155"/>
                </a:solidFill>
                <a:latin typeface="Arial"/>
                <a:ea typeface="Arial"/>
                <a:cs typeface="Arial"/>
                <a:sym typeface="Arial"/>
              </a:rPr>
              <a:t>情報共有ツールとして「TUNAG（ツナグ）」を導入いたしました。</a:t>
            </a:r>
            <a:endParaRPr b="0" i="0" sz="1400" u="none" cap="none" strike="noStrike">
              <a:solidFill>
                <a:srgbClr val="000000"/>
              </a:solidFill>
              <a:latin typeface="Arial"/>
              <a:ea typeface="Arial"/>
              <a:cs typeface="Arial"/>
              <a:sym typeface="Arial"/>
            </a:endParaRPr>
          </a:p>
        </p:txBody>
      </p:sp>
      <p:sp>
        <p:nvSpPr>
          <p:cNvPr id="102" name="Google Shape;102;p7"/>
          <p:cNvSpPr/>
          <p:nvPr/>
        </p:nvSpPr>
        <p:spPr>
          <a:xfrm rot="-2700000">
            <a:off x="11895024" y="9355957"/>
            <a:ext cx="593987" cy="593987"/>
          </a:xfrm>
          <a:custGeom>
            <a:rect b="b" l="l" r="r" t="t"/>
            <a:pathLst>
              <a:path extrusionOk="0" h="21600" w="21600">
                <a:moveTo>
                  <a:pt x="0" y="0"/>
                </a:moveTo>
                <a:lnTo>
                  <a:pt x="0" y="21600"/>
                </a:lnTo>
                <a:lnTo>
                  <a:pt x="21600" y="21600"/>
                </a:lnTo>
                <a:close/>
              </a:path>
            </a:pathLst>
          </a:custGeom>
          <a:solidFill>
            <a:srgbClr val="BFDBFE"/>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200"/>
              <a:buFont typeface="Arial"/>
              <a:buNone/>
            </a:pPr>
            <a:r>
              <a:t/>
            </a:r>
            <a:endParaRPr b="0" i="0" sz="3200" u="none" cap="none" strike="noStrike">
              <a:solidFill>
                <a:srgbClr val="FFFFFF"/>
              </a:solidFill>
              <a:latin typeface="Arial"/>
              <a:ea typeface="Arial"/>
              <a:cs typeface="Arial"/>
              <a:sym typeface="Arial"/>
            </a:endParaRPr>
          </a:p>
        </p:txBody>
      </p:sp>
      <p:sp>
        <p:nvSpPr>
          <p:cNvPr id="103" name="Google Shape;103;p7"/>
          <p:cNvSpPr txBox="1"/>
          <p:nvPr/>
        </p:nvSpPr>
        <p:spPr>
          <a:xfrm>
            <a:off x="3318773" y="3269440"/>
            <a:ext cx="17746500" cy="641400"/>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3B82F6"/>
              </a:buClr>
              <a:buSzPts val="3500"/>
              <a:buFont typeface="Arial"/>
              <a:buNone/>
            </a:pPr>
            <a:r>
              <a:rPr b="0" i="0" lang="en-US" sz="3500" u="none" cap="none" strike="noStrike">
                <a:solidFill>
                  <a:srgbClr val="3B82F6"/>
                </a:solidFill>
                <a:latin typeface="Arial"/>
                <a:ea typeface="Arial"/>
                <a:cs typeface="Arial"/>
                <a:sym typeface="Arial"/>
              </a:rPr>
              <a:t>経営理念</a:t>
            </a:r>
            <a:endParaRPr b="0" i="0" sz="1400" u="none" cap="none" strike="noStrike">
              <a:solidFill>
                <a:srgbClr val="000000"/>
              </a:solidFill>
              <a:latin typeface="Arial"/>
              <a:ea typeface="Arial"/>
              <a:cs typeface="Arial"/>
              <a:sym typeface="Arial"/>
            </a:endParaRPr>
          </a:p>
        </p:txBody>
      </p:sp>
      <p:sp>
        <p:nvSpPr>
          <p:cNvPr id="104" name="Google Shape;104;p7"/>
          <p:cNvSpPr txBox="1"/>
          <p:nvPr/>
        </p:nvSpPr>
        <p:spPr>
          <a:xfrm>
            <a:off x="3318773" y="5147552"/>
            <a:ext cx="17746500" cy="1303200"/>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334155"/>
              </a:buClr>
              <a:buSzPts val="7800"/>
              <a:buFont typeface="Arial"/>
              <a:buNone/>
            </a:pPr>
            <a:r>
              <a:rPr b="0" i="0" lang="en-US" sz="7800" u="none" cap="none" strike="noStrike">
                <a:solidFill>
                  <a:srgbClr val="334155"/>
                </a:solidFill>
                <a:latin typeface="Arial"/>
                <a:ea typeface="Arial"/>
                <a:cs typeface="Arial"/>
                <a:sym typeface="Arial"/>
              </a:rPr>
              <a:t>テキストテキストテキスト</a:t>
            </a:r>
            <a:endParaRPr b="0" i="0" sz="1400" u="none" cap="none" strike="noStrike">
              <a:solidFill>
                <a:srgbClr val="000000"/>
              </a:solidFill>
              <a:latin typeface="Arial"/>
              <a:ea typeface="Arial"/>
              <a:cs typeface="Arial"/>
              <a:sym typeface="Arial"/>
            </a:endParaRPr>
          </a:p>
        </p:txBody>
      </p:sp>
      <p:grpSp>
        <p:nvGrpSpPr>
          <p:cNvPr id="105" name="Google Shape;105;p7"/>
          <p:cNvGrpSpPr/>
          <p:nvPr/>
        </p:nvGrpSpPr>
        <p:grpSpPr>
          <a:xfrm>
            <a:off x="1335357" y="846855"/>
            <a:ext cx="5543700" cy="1728000"/>
            <a:chOff x="0" y="0"/>
            <a:chExt cx="5543700" cy="1728000"/>
          </a:xfrm>
        </p:grpSpPr>
        <p:sp>
          <p:nvSpPr>
            <p:cNvPr id="106" name="Google Shape;106;p7"/>
            <p:cNvSpPr/>
            <p:nvPr/>
          </p:nvSpPr>
          <p:spPr>
            <a:xfrm>
              <a:off x="0" y="0"/>
              <a:ext cx="5543700" cy="1728000"/>
            </a:xfrm>
            <a:prstGeom prst="rect">
              <a:avLst/>
            </a:prstGeom>
            <a:solidFill>
              <a:srgbClr val="F5D227">
                <a:alpha val="40000"/>
              </a:srgbClr>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800"/>
                <a:buFont typeface="Arial"/>
                <a:buNone/>
              </a:pPr>
              <a:r>
                <a:rPr b="0" i="0" lang="en-US" sz="2800" u="none" cap="none" strike="noStrike">
                  <a:solidFill>
                    <a:srgbClr val="C63415"/>
                  </a:solidFill>
                  <a:latin typeface="Arial"/>
                  <a:ea typeface="Arial"/>
                  <a:cs typeface="Arial"/>
                  <a:sym typeface="Arial"/>
                </a:rPr>
                <a:t>会社名を記載</a:t>
              </a:r>
              <a:endParaRPr b="0" i="0" sz="2800" u="none" cap="none" strike="noStrike">
                <a:solidFill>
                  <a:srgbClr val="C63415"/>
                </a:solidFill>
                <a:latin typeface="Arial"/>
                <a:ea typeface="Arial"/>
                <a:cs typeface="Arial"/>
                <a:sym typeface="Arial"/>
              </a:endParaRPr>
            </a:p>
          </p:txBody>
        </p:sp>
        <p:sp>
          <p:nvSpPr>
            <p:cNvPr id="107" name="Google Shape;107;p7"/>
            <p:cNvSpPr/>
            <p:nvPr/>
          </p:nvSpPr>
          <p:spPr>
            <a:xfrm>
              <a:off x="1156779" y="863959"/>
              <a:ext cx="3230226" cy="0"/>
            </a:xfrm>
            <a:custGeom>
              <a:rect b="b" l="l" r="r" t="t"/>
              <a:pathLst>
                <a:path extrusionOk="0" h="120000" w="21600">
                  <a:moveTo>
                    <a:pt x="0" y="0"/>
                  </a:moveTo>
                  <a:lnTo>
                    <a:pt x="21600" y="0"/>
                  </a:lnTo>
                  <a:lnTo>
                    <a:pt x="21600" y="0"/>
                  </a:lnTo>
                  <a:lnTo>
                    <a:pt x="0" y="0"/>
                  </a:lnTo>
                  <a:close/>
                </a:path>
              </a:pathLst>
            </a:custGeom>
            <a:noFill/>
            <a:ln>
              <a:noFill/>
            </a:ln>
          </p:spPr>
          <p:txBody>
            <a:bodyPr anchorCtr="0" anchor="ctr" bIns="27050" lIns="27050" spcFirstLastPara="1" rIns="27050" wrap="square" tIns="27050">
              <a:noAutofit/>
            </a:bodyPr>
            <a:lstStyle/>
            <a:p>
              <a:pPr indent="0" lvl="0" marL="0" marR="0" rtl="0" algn="ctr">
                <a:lnSpc>
                  <a:spcPct val="150000"/>
                </a:lnSpc>
                <a:spcBef>
                  <a:spcPts val="0"/>
                </a:spcBef>
                <a:spcAft>
                  <a:spcPts val="0"/>
                </a:spcAft>
                <a:buClr>
                  <a:srgbClr val="C82506"/>
                </a:buClr>
                <a:buSzPts val="4000"/>
                <a:buFont typeface="Arial"/>
                <a:buNone/>
              </a:pPr>
              <a:r>
                <a:rPr b="0" i="0" lang="en-US" sz="4000" u="none" cap="none" strike="noStrike">
                  <a:solidFill>
                    <a:srgbClr val="C82506"/>
                  </a:solidFill>
                  <a:latin typeface="Arial"/>
                  <a:ea typeface="Arial"/>
                  <a:cs typeface="Arial"/>
                  <a:sym typeface="Arial"/>
                </a:rPr>
                <a:t>会社名を記載</a:t>
              </a:r>
              <a:endParaRPr b="0" i="0" sz="1400" u="none" cap="none" strike="noStrike">
                <a:solidFill>
                  <a:srgbClr val="000000"/>
                </a:solidFill>
                <a:latin typeface="Arial"/>
                <a:ea typeface="Arial"/>
                <a:cs typeface="Arial"/>
                <a:sym typeface="Arial"/>
              </a:endParaRPr>
            </a:p>
          </p:txBody>
        </p:sp>
      </p:grpSp>
      <p:grpSp>
        <p:nvGrpSpPr>
          <p:cNvPr id="108" name="Google Shape;108;p7"/>
          <p:cNvGrpSpPr/>
          <p:nvPr/>
        </p:nvGrpSpPr>
        <p:grpSpPr>
          <a:xfrm>
            <a:off x="5524662" y="4010838"/>
            <a:ext cx="13891200" cy="5694300"/>
            <a:chOff x="0" y="0"/>
            <a:chExt cx="13891200" cy="5694300"/>
          </a:xfrm>
        </p:grpSpPr>
        <p:sp>
          <p:nvSpPr>
            <p:cNvPr id="109" name="Google Shape;109;p7"/>
            <p:cNvSpPr/>
            <p:nvPr/>
          </p:nvSpPr>
          <p:spPr>
            <a:xfrm>
              <a:off x="0" y="0"/>
              <a:ext cx="13891200" cy="5694300"/>
            </a:xfrm>
            <a:prstGeom prst="rect">
              <a:avLst/>
            </a:prstGeom>
            <a:solidFill>
              <a:srgbClr val="F5D227">
                <a:alpha val="40000"/>
              </a:srgbClr>
            </a:solidFill>
            <a:ln>
              <a:noFill/>
            </a:ln>
            <a:effectLst>
              <a:outerShdw blurRad="25400" rotWithShape="0" dir="5400000" dist="152400">
                <a:srgbClr val="000000">
                  <a:alpha val="20000"/>
                </a:srgbClr>
              </a:outerShdw>
            </a:effectLst>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800"/>
                <a:buFont typeface="Arial"/>
                <a:buNone/>
              </a:pPr>
              <a:r>
                <a:t/>
              </a:r>
              <a:endParaRPr b="0" i="0" sz="2800" u="none" cap="none" strike="noStrike">
                <a:solidFill>
                  <a:srgbClr val="FFFFFF"/>
                </a:solidFill>
                <a:latin typeface="Arial"/>
                <a:ea typeface="Arial"/>
                <a:cs typeface="Arial"/>
                <a:sym typeface="Arial"/>
              </a:endParaRPr>
            </a:p>
          </p:txBody>
        </p:sp>
        <p:sp>
          <p:nvSpPr>
            <p:cNvPr id="110" name="Google Shape;110;p7"/>
            <p:cNvSpPr txBox="1"/>
            <p:nvPr/>
          </p:nvSpPr>
          <p:spPr>
            <a:xfrm>
              <a:off x="1090791" y="2476600"/>
              <a:ext cx="11709600" cy="824400"/>
            </a:xfrm>
            <a:prstGeom prst="rect">
              <a:avLst/>
            </a:prstGeom>
            <a:noFill/>
            <a:ln>
              <a:noFill/>
            </a:ln>
          </p:spPr>
          <p:txBody>
            <a:bodyPr anchorCtr="0" anchor="ctr" bIns="27050" lIns="27050" spcFirstLastPara="1" rIns="27050" wrap="square" tIns="27050">
              <a:spAutoFit/>
            </a:bodyPr>
            <a:lstStyle/>
            <a:p>
              <a:pPr indent="0" lvl="0" marL="0" marR="0" rtl="0" algn="ctr">
                <a:lnSpc>
                  <a:spcPct val="150000"/>
                </a:lnSpc>
                <a:spcBef>
                  <a:spcPts val="0"/>
                </a:spcBef>
                <a:spcAft>
                  <a:spcPts val="0"/>
                </a:spcAft>
                <a:buClr>
                  <a:srgbClr val="000000"/>
                </a:buClr>
                <a:buSzPts val="5000"/>
                <a:buFont typeface="Arial"/>
                <a:buNone/>
              </a:pPr>
              <a:r>
                <a:rPr b="0" i="0" lang="en-US" sz="5000" u="none" cap="none" strike="noStrike">
                  <a:solidFill>
                    <a:srgbClr val="C82506"/>
                  </a:solidFill>
                  <a:latin typeface="Arial"/>
                  <a:ea typeface="Arial"/>
                  <a:cs typeface="Arial"/>
                  <a:sym typeface="Arial"/>
                </a:rPr>
                <a:t>経営理念を記載</a:t>
              </a:r>
              <a:endParaRPr b="0" i="0" sz="5000" u="none" cap="none" strike="noStrike">
                <a:solidFill>
                  <a:srgbClr val="C82506"/>
                </a:solidFill>
                <a:latin typeface="Arial"/>
                <a:ea typeface="Arial"/>
                <a:cs typeface="Arial"/>
                <a:sym typeface="Arial"/>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 name="Shape 114"/>
        <p:cNvGrpSpPr/>
        <p:nvPr/>
      </p:nvGrpSpPr>
      <p:grpSpPr>
        <a:xfrm>
          <a:off x="0" y="0"/>
          <a:ext cx="0" cy="0"/>
          <a:chOff x="0" y="0"/>
          <a:chExt cx="0" cy="0"/>
        </a:xfrm>
      </p:grpSpPr>
      <p:sp>
        <p:nvSpPr>
          <p:cNvPr id="115" name="Google Shape;115;p8"/>
          <p:cNvSpPr txBox="1"/>
          <p:nvPr>
            <p:ph idx="12" type="sldNum"/>
          </p:nvPr>
        </p:nvSpPr>
        <p:spPr>
          <a:xfrm>
            <a:off x="23536405" y="13077825"/>
            <a:ext cx="593700" cy="390600"/>
          </a:xfrm>
          <a:prstGeom prst="rect">
            <a:avLst/>
          </a:prstGeom>
          <a:noFill/>
          <a:ln>
            <a:noFill/>
          </a:ln>
        </p:spPr>
        <p:txBody>
          <a:bodyPr anchorCtr="0" anchor="t" bIns="71425" lIns="71425" spcFirstLastPara="1" rIns="71425" wrap="square" tIns="71425">
            <a:spAutoFit/>
          </a:bodyPr>
          <a:lstStyle/>
          <a:p>
            <a:pPr indent="0" lvl="0" marL="0" rtl="0" algn="r">
              <a:lnSpc>
                <a:spcPct val="100000"/>
              </a:lnSpc>
              <a:spcBef>
                <a:spcPts val="0"/>
              </a:spcBef>
              <a:spcAft>
                <a:spcPts val="0"/>
              </a:spcAft>
              <a:buClr>
                <a:srgbClr val="3E3B3A"/>
              </a:buClr>
              <a:buSzPts val="1600"/>
              <a:buFont typeface="Avenir"/>
              <a:buNone/>
            </a:pPr>
            <a:fld id="{00000000-1234-1234-1234-123412341234}" type="slidenum">
              <a:rPr lang="en-US"/>
              <a:t>‹#›</a:t>
            </a:fld>
            <a:endParaRPr/>
          </a:p>
        </p:txBody>
      </p:sp>
      <p:sp>
        <p:nvSpPr>
          <p:cNvPr id="116" name="Google Shape;116;p8"/>
          <p:cNvSpPr txBox="1"/>
          <p:nvPr>
            <p:ph type="title"/>
          </p:nvPr>
        </p:nvSpPr>
        <p:spPr>
          <a:xfrm>
            <a:off x="254000" y="0"/>
            <a:ext cx="21581700" cy="1143000"/>
          </a:xfrm>
          <a:prstGeom prst="rect">
            <a:avLst/>
          </a:prstGeom>
          <a:noFill/>
          <a:ln>
            <a:noFill/>
          </a:ln>
        </p:spPr>
        <p:txBody>
          <a:bodyPr anchorCtr="0" anchor="ctr" bIns="71425" lIns="71425" spcFirstLastPara="1" rIns="71425" wrap="square" tIns="71425">
            <a:normAutofit/>
          </a:bodyPr>
          <a:lstStyle/>
          <a:p>
            <a:pPr indent="508000" lvl="0" marL="0" marR="0" rtl="0" algn="l">
              <a:lnSpc>
                <a:spcPct val="100000"/>
              </a:lnSpc>
              <a:spcBef>
                <a:spcPts val="0"/>
              </a:spcBef>
              <a:spcAft>
                <a:spcPts val="0"/>
              </a:spcAft>
              <a:buClr>
                <a:srgbClr val="FFFFFF"/>
              </a:buClr>
              <a:buSzPts val="4200"/>
              <a:buFont typeface="Arial"/>
              <a:buNone/>
            </a:pPr>
            <a:r>
              <a:rPr lang="en-US" sz="4200"/>
              <a:t>導入の意図・背景、目的</a:t>
            </a:r>
            <a:endParaRPr/>
          </a:p>
        </p:txBody>
      </p:sp>
      <p:sp>
        <p:nvSpPr>
          <p:cNvPr id="117" name="Google Shape;117;p8"/>
          <p:cNvSpPr/>
          <p:nvPr/>
        </p:nvSpPr>
        <p:spPr>
          <a:xfrm>
            <a:off x="1945515" y="2052571"/>
            <a:ext cx="20421000" cy="2705700"/>
          </a:xfrm>
          <a:prstGeom prst="roundRect">
            <a:avLst>
              <a:gd fmla="val 7186" name="adj"/>
            </a:avLst>
          </a:prstGeom>
          <a:solidFill>
            <a:srgbClr val="FFF6E0"/>
          </a:solidFill>
          <a:ln>
            <a:noFill/>
          </a:ln>
        </p:spPr>
        <p:txBody>
          <a:bodyPr anchorCtr="0" anchor="ctr" bIns="27075" lIns="27075" spcFirstLastPara="1" rIns="27075" wrap="square" tIns="27075">
            <a:noAutofit/>
          </a:bodyPr>
          <a:lstStyle/>
          <a:p>
            <a:pPr indent="0" lvl="0" marL="0" marR="0" rtl="0" algn="ctr">
              <a:lnSpc>
                <a:spcPct val="100000"/>
              </a:lnSpc>
              <a:spcBef>
                <a:spcPts val="0"/>
              </a:spcBef>
              <a:spcAft>
                <a:spcPts val="0"/>
              </a:spcAft>
              <a:buClr>
                <a:srgbClr val="FFFFFF"/>
              </a:buClr>
              <a:buSzPts val="2600"/>
              <a:buFont typeface="Arial"/>
              <a:buNone/>
            </a:pPr>
            <a:r>
              <a:t/>
            </a:r>
            <a:endParaRPr b="0" i="0" sz="2600" u="none" cap="none" strike="noStrike">
              <a:solidFill>
                <a:srgbClr val="FFFFFF"/>
              </a:solidFill>
              <a:latin typeface="Arial"/>
              <a:ea typeface="Arial"/>
              <a:cs typeface="Arial"/>
              <a:sym typeface="Arial"/>
            </a:endParaRPr>
          </a:p>
        </p:txBody>
      </p:sp>
      <p:sp>
        <p:nvSpPr>
          <p:cNvPr id="118" name="Google Shape;118;p8"/>
          <p:cNvSpPr/>
          <p:nvPr/>
        </p:nvSpPr>
        <p:spPr>
          <a:xfrm rot="-2700000">
            <a:off x="11895024" y="4654578"/>
            <a:ext cx="593987" cy="593987"/>
          </a:xfrm>
          <a:custGeom>
            <a:rect b="b" l="l" r="r" t="t"/>
            <a:pathLst>
              <a:path extrusionOk="0" h="21600" w="21600">
                <a:moveTo>
                  <a:pt x="0" y="0"/>
                </a:moveTo>
                <a:lnTo>
                  <a:pt x="0" y="21600"/>
                </a:lnTo>
                <a:lnTo>
                  <a:pt x="21600" y="21600"/>
                </a:lnTo>
                <a:close/>
              </a:path>
            </a:pathLst>
          </a:custGeom>
          <a:solidFill>
            <a:srgbClr val="BFDBFE"/>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200"/>
              <a:buFont typeface="Arial"/>
              <a:buNone/>
            </a:pPr>
            <a:r>
              <a:t/>
            </a:r>
            <a:endParaRPr b="0" i="0" sz="3200" u="none" cap="none" strike="noStrike">
              <a:solidFill>
                <a:srgbClr val="FFFFFF"/>
              </a:solidFill>
              <a:latin typeface="Arial"/>
              <a:ea typeface="Arial"/>
              <a:cs typeface="Arial"/>
              <a:sym typeface="Arial"/>
            </a:endParaRPr>
          </a:p>
        </p:txBody>
      </p:sp>
      <p:sp>
        <p:nvSpPr>
          <p:cNvPr id="119" name="Google Shape;119;p8"/>
          <p:cNvSpPr txBox="1"/>
          <p:nvPr/>
        </p:nvSpPr>
        <p:spPr>
          <a:xfrm>
            <a:off x="2795190" y="3129245"/>
            <a:ext cx="4041300" cy="5526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E88D06"/>
              </a:buClr>
              <a:buSzPts val="3500"/>
              <a:buFont typeface="Arial"/>
              <a:buNone/>
            </a:pPr>
            <a:r>
              <a:rPr b="0" i="0" lang="en-US" sz="3500" u="none" cap="none" strike="noStrike">
                <a:solidFill>
                  <a:srgbClr val="E88D06"/>
                </a:solidFill>
                <a:latin typeface="Arial"/>
                <a:ea typeface="Arial"/>
                <a:cs typeface="Arial"/>
                <a:sym typeface="Arial"/>
              </a:rPr>
              <a:t>理想の状態</a:t>
            </a:r>
            <a:endParaRPr b="0" i="0" sz="1400" u="none" cap="none" strike="noStrike">
              <a:solidFill>
                <a:srgbClr val="000000"/>
              </a:solidFill>
              <a:latin typeface="Arial"/>
              <a:ea typeface="Arial"/>
              <a:cs typeface="Arial"/>
              <a:sym typeface="Arial"/>
            </a:endParaRPr>
          </a:p>
        </p:txBody>
      </p:sp>
      <p:sp>
        <p:nvSpPr>
          <p:cNvPr id="120" name="Google Shape;120;p8"/>
          <p:cNvSpPr txBox="1"/>
          <p:nvPr/>
        </p:nvSpPr>
        <p:spPr>
          <a:xfrm>
            <a:off x="6202098" y="2827620"/>
            <a:ext cx="15617100" cy="11289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800"/>
              </a:spcBef>
              <a:spcAft>
                <a:spcPts val="0"/>
              </a:spcAft>
              <a:buClr>
                <a:srgbClr val="334155"/>
              </a:buClr>
              <a:buSzPts val="3000"/>
              <a:buFont typeface="Arial"/>
              <a:buNone/>
            </a:pPr>
            <a:r>
              <a:rPr b="0" i="0" lang="en-US" sz="3000" u="none" cap="none" strike="noStrike">
                <a:solidFill>
                  <a:srgbClr val="334155"/>
                </a:solidFill>
                <a:latin typeface="Arial"/>
                <a:ea typeface="Arial"/>
                <a:cs typeface="Arial"/>
                <a:sym typeface="Arial"/>
              </a:rPr>
              <a:t>テキストテキスト</a:t>
            </a:r>
            <a:r>
              <a:rPr b="0" i="0" lang="en-US" sz="3000" u="none" cap="none" strike="noStrike">
                <a:solidFill>
                  <a:schemeClr val="dk1"/>
                </a:solidFill>
                <a:latin typeface="Arial"/>
                <a:ea typeface="Arial"/>
                <a:cs typeface="Arial"/>
                <a:sym typeface="Arial"/>
              </a:rPr>
              <a:t>テキストテキストテキストテキストテキストテキスト</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800"/>
              </a:spcBef>
              <a:spcAft>
                <a:spcPts val="0"/>
              </a:spcAft>
              <a:buClr>
                <a:schemeClr val="dk1"/>
              </a:buClr>
              <a:buSzPts val="3000"/>
              <a:buFont typeface="Arial"/>
              <a:buNone/>
            </a:pPr>
            <a:r>
              <a:rPr b="0" i="0" lang="en-US" sz="3000" u="none" cap="none" strike="noStrike">
                <a:solidFill>
                  <a:schemeClr val="dk1"/>
                </a:solidFill>
                <a:latin typeface="Arial"/>
                <a:ea typeface="Arial"/>
                <a:cs typeface="Arial"/>
                <a:sym typeface="Arial"/>
              </a:rPr>
              <a:t>テキストテキストテキストテキストテキストテキスト</a:t>
            </a:r>
            <a:endParaRPr b="0" i="0" sz="1400" u="none" cap="none" strike="noStrike">
              <a:solidFill>
                <a:srgbClr val="000000"/>
              </a:solidFill>
              <a:latin typeface="Arial"/>
              <a:ea typeface="Arial"/>
              <a:cs typeface="Arial"/>
              <a:sym typeface="Arial"/>
            </a:endParaRPr>
          </a:p>
        </p:txBody>
      </p:sp>
      <p:sp>
        <p:nvSpPr>
          <p:cNvPr id="121" name="Google Shape;121;p8"/>
          <p:cNvSpPr/>
          <p:nvPr/>
        </p:nvSpPr>
        <p:spPr>
          <a:xfrm>
            <a:off x="1945515" y="5564766"/>
            <a:ext cx="20421000" cy="2705700"/>
          </a:xfrm>
          <a:prstGeom prst="roundRect">
            <a:avLst>
              <a:gd fmla="val 7186" name="adj"/>
            </a:avLst>
          </a:prstGeom>
          <a:solidFill>
            <a:srgbClr val="EFF6FF"/>
          </a:solidFill>
          <a:ln>
            <a:noFill/>
          </a:ln>
        </p:spPr>
        <p:txBody>
          <a:bodyPr anchorCtr="0" anchor="ctr" bIns="27075" lIns="27075" spcFirstLastPara="1" rIns="27075" wrap="square" tIns="27075">
            <a:noAutofit/>
          </a:bodyPr>
          <a:lstStyle/>
          <a:p>
            <a:pPr indent="0" lvl="0" marL="0" marR="0" rtl="0" algn="ctr">
              <a:lnSpc>
                <a:spcPct val="100000"/>
              </a:lnSpc>
              <a:spcBef>
                <a:spcPts val="0"/>
              </a:spcBef>
              <a:spcAft>
                <a:spcPts val="0"/>
              </a:spcAft>
              <a:buClr>
                <a:srgbClr val="FFFFFF"/>
              </a:buClr>
              <a:buSzPts val="2600"/>
              <a:buFont typeface="Arial"/>
              <a:buNone/>
            </a:pPr>
            <a:r>
              <a:t/>
            </a:r>
            <a:endParaRPr b="0" i="0" sz="2600" u="none" cap="none" strike="noStrike">
              <a:solidFill>
                <a:srgbClr val="FFFFFF"/>
              </a:solidFill>
              <a:latin typeface="Arial"/>
              <a:ea typeface="Arial"/>
              <a:cs typeface="Arial"/>
              <a:sym typeface="Arial"/>
            </a:endParaRPr>
          </a:p>
        </p:txBody>
      </p:sp>
      <p:sp>
        <p:nvSpPr>
          <p:cNvPr id="122" name="Google Shape;122;p8"/>
          <p:cNvSpPr/>
          <p:nvPr/>
        </p:nvSpPr>
        <p:spPr>
          <a:xfrm rot="-2700000">
            <a:off x="11895024" y="8166774"/>
            <a:ext cx="593987" cy="593987"/>
          </a:xfrm>
          <a:custGeom>
            <a:rect b="b" l="l" r="r" t="t"/>
            <a:pathLst>
              <a:path extrusionOk="0" h="21600" w="21600">
                <a:moveTo>
                  <a:pt x="0" y="0"/>
                </a:moveTo>
                <a:lnTo>
                  <a:pt x="0" y="21600"/>
                </a:lnTo>
                <a:lnTo>
                  <a:pt x="21600" y="21600"/>
                </a:lnTo>
                <a:close/>
              </a:path>
            </a:pathLst>
          </a:custGeom>
          <a:solidFill>
            <a:srgbClr val="BFDBFE"/>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200"/>
              <a:buFont typeface="Arial"/>
              <a:buNone/>
            </a:pPr>
            <a:r>
              <a:t/>
            </a:r>
            <a:endParaRPr b="0" i="0" sz="3200" u="none" cap="none" strike="noStrike">
              <a:solidFill>
                <a:srgbClr val="FFFFFF"/>
              </a:solidFill>
              <a:latin typeface="Arial"/>
              <a:ea typeface="Arial"/>
              <a:cs typeface="Arial"/>
              <a:sym typeface="Arial"/>
            </a:endParaRPr>
          </a:p>
        </p:txBody>
      </p:sp>
      <p:sp>
        <p:nvSpPr>
          <p:cNvPr id="123" name="Google Shape;123;p8"/>
          <p:cNvSpPr txBox="1"/>
          <p:nvPr/>
        </p:nvSpPr>
        <p:spPr>
          <a:xfrm>
            <a:off x="2795190" y="6641441"/>
            <a:ext cx="4041300" cy="5526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3B82F6"/>
              </a:buClr>
              <a:buSzPts val="3500"/>
              <a:buFont typeface="Arial"/>
              <a:buNone/>
            </a:pPr>
            <a:r>
              <a:rPr b="0" i="0" lang="en-US" sz="3500" u="none" cap="none" strike="noStrike">
                <a:solidFill>
                  <a:srgbClr val="3B82F6"/>
                </a:solidFill>
                <a:latin typeface="Arial"/>
                <a:ea typeface="Arial"/>
                <a:cs typeface="Arial"/>
                <a:sym typeface="Arial"/>
              </a:rPr>
              <a:t>背景</a:t>
            </a:r>
            <a:endParaRPr b="0" i="0" sz="1400" u="none" cap="none" strike="noStrike">
              <a:solidFill>
                <a:srgbClr val="000000"/>
              </a:solidFill>
              <a:latin typeface="Arial"/>
              <a:ea typeface="Arial"/>
              <a:cs typeface="Arial"/>
              <a:sym typeface="Arial"/>
            </a:endParaRPr>
          </a:p>
        </p:txBody>
      </p:sp>
      <p:sp>
        <p:nvSpPr>
          <p:cNvPr id="124" name="Google Shape;124;p8"/>
          <p:cNvSpPr txBox="1"/>
          <p:nvPr/>
        </p:nvSpPr>
        <p:spPr>
          <a:xfrm>
            <a:off x="6202098" y="6339815"/>
            <a:ext cx="15617100" cy="11289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800"/>
              </a:spcBef>
              <a:spcAft>
                <a:spcPts val="0"/>
              </a:spcAft>
              <a:buClr>
                <a:srgbClr val="000000"/>
              </a:buClr>
              <a:buSzPts val="3000"/>
              <a:buFont typeface="Arial"/>
              <a:buNone/>
            </a:pPr>
            <a:r>
              <a:rPr b="0" i="0" lang="en-US" sz="3000" u="none" cap="none" strike="noStrike">
                <a:solidFill>
                  <a:srgbClr val="334155"/>
                </a:solidFill>
                <a:latin typeface="Arial"/>
                <a:ea typeface="Arial"/>
                <a:cs typeface="Arial"/>
                <a:sym typeface="Arial"/>
              </a:rPr>
              <a:t>テキストテキストテキストテキストテキストテキストテキストテキスト</a:t>
            </a:r>
            <a:endParaRPr b="0" i="0" sz="3000" u="none" cap="none" strike="noStrike">
              <a:solidFill>
                <a:srgbClr val="334155"/>
              </a:solidFill>
              <a:latin typeface="Arial"/>
              <a:ea typeface="Arial"/>
              <a:cs typeface="Arial"/>
              <a:sym typeface="Arial"/>
            </a:endParaRPr>
          </a:p>
          <a:p>
            <a:pPr indent="0" lvl="0" marL="0" marR="0" rtl="0" algn="l">
              <a:lnSpc>
                <a:spcPct val="100000"/>
              </a:lnSpc>
              <a:spcBef>
                <a:spcPts val="800"/>
              </a:spcBef>
              <a:spcAft>
                <a:spcPts val="0"/>
              </a:spcAft>
              <a:buClr>
                <a:srgbClr val="000000"/>
              </a:buClr>
              <a:buSzPts val="3000"/>
              <a:buFont typeface="Arial"/>
              <a:buNone/>
            </a:pPr>
            <a:r>
              <a:rPr b="0" i="0" lang="en-US" sz="3000" u="none" cap="none" strike="noStrike">
                <a:solidFill>
                  <a:srgbClr val="334155"/>
                </a:solidFill>
                <a:latin typeface="Arial"/>
                <a:ea typeface="Arial"/>
                <a:cs typeface="Arial"/>
                <a:sym typeface="Arial"/>
              </a:rPr>
              <a:t>テキストテキストテキストテキストテキストテキスト</a:t>
            </a:r>
            <a:endParaRPr b="0" i="0" sz="3000" u="none" cap="none" strike="noStrike">
              <a:solidFill>
                <a:srgbClr val="334155"/>
              </a:solidFill>
              <a:latin typeface="Arial"/>
              <a:ea typeface="Arial"/>
              <a:cs typeface="Arial"/>
              <a:sym typeface="Arial"/>
            </a:endParaRPr>
          </a:p>
        </p:txBody>
      </p:sp>
      <p:sp>
        <p:nvSpPr>
          <p:cNvPr id="125" name="Google Shape;125;p8"/>
          <p:cNvSpPr/>
          <p:nvPr/>
        </p:nvSpPr>
        <p:spPr>
          <a:xfrm>
            <a:off x="1945515" y="9051562"/>
            <a:ext cx="20421000" cy="3525900"/>
          </a:xfrm>
          <a:prstGeom prst="roundRect">
            <a:avLst>
              <a:gd fmla="val 5514" name="adj"/>
            </a:avLst>
          </a:prstGeom>
          <a:solidFill>
            <a:srgbClr val="EFF6FF"/>
          </a:solidFill>
          <a:ln>
            <a:noFill/>
          </a:ln>
        </p:spPr>
        <p:txBody>
          <a:bodyPr anchorCtr="0" anchor="ctr" bIns="27075" lIns="27075" spcFirstLastPara="1" rIns="27075" wrap="square" tIns="27075">
            <a:noAutofit/>
          </a:bodyPr>
          <a:lstStyle/>
          <a:p>
            <a:pPr indent="0" lvl="0" marL="0" marR="0" rtl="0" algn="ctr">
              <a:lnSpc>
                <a:spcPct val="100000"/>
              </a:lnSpc>
              <a:spcBef>
                <a:spcPts val="0"/>
              </a:spcBef>
              <a:spcAft>
                <a:spcPts val="0"/>
              </a:spcAft>
              <a:buClr>
                <a:srgbClr val="FFFFFF"/>
              </a:buClr>
              <a:buSzPts val="2600"/>
              <a:buFont typeface="Arial"/>
              <a:buNone/>
            </a:pPr>
            <a:r>
              <a:t/>
            </a:r>
            <a:endParaRPr b="0" i="0" sz="2600" u="none" cap="none" strike="noStrike">
              <a:solidFill>
                <a:srgbClr val="FFFFFF"/>
              </a:solidFill>
              <a:latin typeface="Arial"/>
              <a:ea typeface="Arial"/>
              <a:cs typeface="Arial"/>
              <a:sym typeface="Arial"/>
            </a:endParaRPr>
          </a:p>
        </p:txBody>
      </p:sp>
      <p:sp>
        <p:nvSpPr>
          <p:cNvPr id="126" name="Google Shape;126;p8"/>
          <p:cNvSpPr txBox="1"/>
          <p:nvPr/>
        </p:nvSpPr>
        <p:spPr>
          <a:xfrm>
            <a:off x="2795190" y="10538343"/>
            <a:ext cx="4041300" cy="5526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3B82F6"/>
              </a:buClr>
              <a:buSzPts val="3500"/>
              <a:buFont typeface="Arial"/>
              <a:buNone/>
            </a:pPr>
            <a:r>
              <a:rPr b="0" i="0" lang="en-US" sz="3500" u="none" cap="none" strike="noStrike">
                <a:solidFill>
                  <a:srgbClr val="3B82F6"/>
                </a:solidFill>
                <a:latin typeface="Arial"/>
                <a:ea typeface="Arial"/>
                <a:cs typeface="Arial"/>
                <a:sym typeface="Arial"/>
              </a:rPr>
              <a:t>やりたいこと</a:t>
            </a:r>
            <a:endParaRPr b="0" i="0" sz="1400" u="none" cap="none" strike="noStrike">
              <a:solidFill>
                <a:srgbClr val="000000"/>
              </a:solidFill>
              <a:latin typeface="Arial"/>
              <a:ea typeface="Arial"/>
              <a:cs typeface="Arial"/>
              <a:sym typeface="Arial"/>
            </a:endParaRPr>
          </a:p>
        </p:txBody>
      </p:sp>
      <p:sp>
        <p:nvSpPr>
          <p:cNvPr id="127" name="Google Shape;127;p8"/>
          <p:cNvSpPr txBox="1"/>
          <p:nvPr/>
        </p:nvSpPr>
        <p:spPr>
          <a:xfrm>
            <a:off x="6202098" y="9950968"/>
            <a:ext cx="15617100" cy="17271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334155"/>
              </a:buClr>
              <a:buSzPts val="3000"/>
              <a:buFont typeface="Arial"/>
              <a:buNone/>
            </a:pPr>
            <a:r>
              <a:rPr b="0" i="0" lang="en-US" sz="3000" u="none" cap="none" strike="noStrike">
                <a:solidFill>
                  <a:srgbClr val="334155"/>
                </a:solidFill>
                <a:latin typeface="Arial"/>
                <a:ea typeface="Arial"/>
                <a:cs typeface="Arial"/>
                <a:sym typeface="Arial"/>
              </a:rPr>
              <a:t>外出先でも申請や業務報告が出せるようになります！</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800"/>
              </a:spcBef>
              <a:spcAft>
                <a:spcPts val="0"/>
              </a:spcAft>
              <a:buClr>
                <a:srgbClr val="334155"/>
              </a:buClr>
              <a:buSzPts val="3000"/>
              <a:buFont typeface="Arial"/>
              <a:buNone/>
            </a:pPr>
            <a:r>
              <a:rPr b="0" i="0" lang="en-US" sz="3000" u="none" cap="none" strike="noStrike">
                <a:solidFill>
                  <a:srgbClr val="334155"/>
                </a:solidFill>
                <a:latin typeface="Arial"/>
                <a:ea typeface="Arial"/>
                <a:cs typeface="Arial"/>
                <a:sym typeface="Arial"/>
              </a:rPr>
              <a:t>他の店舗の工夫をリアルタイムに知ることができます！など従業員にとってのメリットを伝えましょう</a:t>
            </a:r>
            <a:endParaRPr b="0" i="0" sz="1400" u="none" cap="none" strike="noStrike">
              <a:solidFill>
                <a:srgbClr val="000000"/>
              </a:solidFill>
              <a:latin typeface="Arial"/>
              <a:ea typeface="Arial"/>
              <a:cs typeface="Arial"/>
              <a:sym typeface="Arial"/>
            </a:endParaRPr>
          </a:p>
        </p:txBody>
      </p:sp>
      <p:grpSp>
        <p:nvGrpSpPr>
          <p:cNvPr id="128" name="Google Shape;128;p8"/>
          <p:cNvGrpSpPr/>
          <p:nvPr/>
        </p:nvGrpSpPr>
        <p:grpSpPr>
          <a:xfrm>
            <a:off x="5524662" y="3969188"/>
            <a:ext cx="13891200" cy="5694300"/>
            <a:chOff x="0" y="0"/>
            <a:chExt cx="13891200" cy="5694300"/>
          </a:xfrm>
        </p:grpSpPr>
        <p:sp>
          <p:nvSpPr>
            <p:cNvPr id="129" name="Google Shape;129;p8"/>
            <p:cNvSpPr/>
            <p:nvPr/>
          </p:nvSpPr>
          <p:spPr>
            <a:xfrm>
              <a:off x="0" y="0"/>
              <a:ext cx="13891200" cy="5694300"/>
            </a:xfrm>
            <a:prstGeom prst="rect">
              <a:avLst/>
            </a:prstGeom>
            <a:solidFill>
              <a:srgbClr val="F5D227">
                <a:alpha val="40000"/>
              </a:srgbClr>
            </a:solidFill>
            <a:ln>
              <a:noFill/>
            </a:ln>
            <a:effectLst>
              <a:outerShdw blurRad="25400" rotWithShape="0" dir="5400000" dist="152400">
                <a:srgbClr val="000000">
                  <a:alpha val="20000"/>
                </a:srgbClr>
              </a:outerShdw>
            </a:effectLst>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800"/>
                <a:buFont typeface="Arial"/>
                <a:buNone/>
              </a:pPr>
              <a:r>
                <a:t/>
              </a:r>
              <a:endParaRPr b="0" i="0" sz="2800" u="none" cap="none" strike="noStrike">
                <a:solidFill>
                  <a:srgbClr val="FFFFFF"/>
                </a:solidFill>
                <a:latin typeface="Arial"/>
                <a:ea typeface="Arial"/>
                <a:cs typeface="Arial"/>
                <a:sym typeface="Arial"/>
              </a:endParaRPr>
            </a:p>
          </p:txBody>
        </p:sp>
        <p:sp>
          <p:nvSpPr>
            <p:cNvPr id="130" name="Google Shape;130;p8"/>
            <p:cNvSpPr txBox="1"/>
            <p:nvPr/>
          </p:nvSpPr>
          <p:spPr>
            <a:xfrm>
              <a:off x="1533141" y="1564125"/>
              <a:ext cx="11709600" cy="1978800"/>
            </a:xfrm>
            <a:prstGeom prst="rect">
              <a:avLst/>
            </a:prstGeom>
            <a:noFill/>
            <a:ln>
              <a:noFill/>
            </a:ln>
          </p:spPr>
          <p:txBody>
            <a:bodyPr anchorCtr="0" anchor="ctr" bIns="27050" lIns="27050" spcFirstLastPara="1" rIns="27050" wrap="square" tIns="27050">
              <a:spAutoFit/>
            </a:bodyPr>
            <a:lstStyle/>
            <a:p>
              <a:pPr indent="0" lvl="0" marL="0" marR="0" rtl="0" algn="ctr">
                <a:lnSpc>
                  <a:spcPct val="150000"/>
                </a:lnSpc>
                <a:spcBef>
                  <a:spcPts val="0"/>
                </a:spcBef>
                <a:spcAft>
                  <a:spcPts val="0"/>
                </a:spcAft>
                <a:buClr>
                  <a:srgbClr val="000000"/>
                </a:buClr>
                <a:buSzPts val="5000"/>
                <a:buFont typeface="Arial"/>
                <a:buNone/>
              </a:pPr>
              <a:r>
                <a:t/>
              </a:r>
              <a:endParaRPr b="0" i="0" sz="5000" u="none" cap="none" strike="noStrike">
                <a:solidFill>
                  <a:srgbClr val="C82506"/>
                </a:solidFill>
                <a:latin typeface="Arial"/>
                <a:ea typeface="Arial"/>
                <a:cs typeface="Arial"/>
                <a:sym typeface="Arial"/>
              </a:endParaRPr>
            </a:p>
            <a:p>
              <a:pPr indent="0" lvl="0" marL="0" marR="0" rtl="0" algn="ctr">
                <a:lnSpc>
                  <a:spcPct val="150000"/>
                </a:lnSpc>
                <a:spcBef>
                  <a:spcPts val="0"/>
                </a:spcBef>
                <a:spcAft>
                  <a:spcPts val="0"/>
                </a:spcAft>
                <a:buClr>
                  <a:srgbClr val="000000"/>
                </a:buClr>
                <a:buSzPts val="5000"/>
                <a:buFont typeface="Arial"/>
                <a:buNone/>
              </a:pPr>
              <a:r>
                <a:rPr b="0" i="0" lang="en-US" sz="5000" u="none" cap="none" strike="noStrike">
                  <a:solidFill>
                    <a:srgbClr val="C82506"/>
                  </a:solidFill>
                  <a:latin typeface="Arial"/>
                  <a:ea typeface="Arial"/>
                  <a:cs typeface="Arial"/>
                  <a:sym typeface="Arial"/>
                </a:rPr>
                <a:t>従業員さんに伝わりやすい内容で編集</a:t>
              </a:r>
              <a:endParaRPr b="0" i="0" sz="5000" u="none" cap="none" strike="noStrike">
                <a:solidFill>
                  <a:srgbClr val="C82506"/>
                </a:solidFill>
                <a:latin typeface="Arial"/>
                <a:ea typeface="Arial"/>
                <a:cs typeface="Arial"/>
                <a:sym typeface="Arial"/>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 name="Shape 134"/>
        <p:cNvGrpSpPr/>
        <p:nvPr/>
      </p:nvGrpSpPr>
      <p:grpSpPr>
        <a:xfrm>
          <a:off x="0" y="0"/>
          <a:ext cx="0" cy="0"/>
          <a:chOff x="0" y="0"/>
          <a:chExt cx="0" cy="0"/>
        </a:xfrm>
      </p:grpSpPr>
      <p:sp>
        <p:nvSpPr>
          <p:cNvPr id="135" name="Google Shape;135;p9"/>
          <p:cNvSpPr/>
          <p:nvPr/>
        </p:nvSpPr>
        <p:spPr>
          <a:xfrm>
            <a:off x="12626093" y="2966971"/>
            <a:ext cx="9855538" cy="4560910"/>
          </a:xfrm>
          <a:prstGeom prst="roundRect">
            <a:avLst>
              <a:gd fmla="val 3652" name="adj"/>
            </a:avLst>
          </a:prstGeom>
          <a:solidFill>
            <a:srgbClr val="EFF6FF"/>
          </a:solidFill>
          <a:ln>
            <a:noFill/>
          </a:ln>
        </p:spPr>
        <p:txBody>
          <a:bodyPr anchorCtr="0" anchor="ctr" bIns="27075" lIns="27075" spcFirstLastPara="1" rIns="27075" wrap="square" tIns="27075">
            <a:noAutofit/>
          </a:bodyPr>
          <a:lstStyle/>
          <a:p>
            <a:pPr indent="0" lvl="0" marL="0" marR="0" rtl="0" algn="ctr">
              <a:lnSpc>
                <a:spcPct val="100000"/>
              </a:lnSpc>
              <a:spcBef>
                <a:spcPts val="0"/>
              </a:spcBef>
              <a:spcAft>
                <a:spcPts val="0"/>
              </a:spcAft>
              <a:buClr>
                <a:srgbClr val="FFFFFF"/>
              </a:buClr>
              <a:buSzPts val="2600"/>
              <a:buFont typeface="Arial"/>
              <a:buNone/>
            </a:pPr>
            <a:r>
              <a:t/>
            </a:r>
            <a:endParaRPr b="0" i="0" sz="2600" u="none" cap="none" strike="noStrike">
              <a:solidFill>
                <a:srgbClr val="FFFFFF"/>
              </a:solidFill>
              <a:latin typeface="Arial"/>
              <a:ea typeface="Arial"/>
              <a:cs typeface="Arial"/>
              <a:sym typeface="Arial"/>
            </a:endParaRPr>
          </a:p>
        </p:txBody>
      </p:sp>
      <p:sp>
        <p:nvSpPr>
          <p:cNvPr id="136" name="Google Shape;136;p9"/>
          <p:cNvSpPr txBox="1"/>
          <p:nvPr/>
        </p:nvSpPr>
        <p:spPr>
          <a:xfrm>
            <a:off x="17623894" y="4574825"/>
            <a:ext cx="4458991" cy="2416810"/>
          </a:xfrm>
          <a:prstGeom prst="rect">
            <a:avLst/>
          </a:prstGeom>
          <a:noFill/>
          <a:ln>
            <a:noFill/>
          </a:ln>
        </p:spPr>
        <p:txBody>
          <a:bodyPr anchorCtr="0" anchor="ctr" bIns="50800" lIns="50800" spcFirstLastPara="1" rIns="50800" wrap="square" tIns="50800">
            <a:spAutoFit/>
          </a:bodyPr>
          <a:lstStyle/>
          <a:p>
            <a:pPr indent="-304800" lvl="0" marL="304800" marR="0" rtl="0" algn="l">
              <a:lnSpc>
                <a:spcPct val="120000"/>
              </a:lnSpc>
              <a:spcBef>
                <a:spcPts val="0"/>
              </a:spcBef>
              <a:spcAft>
                <a:spcPts val="0"/>
              </a:spcAft>
              <a:buClr>
                <a:srgbClr val="334155"/>
              </a:buClr>
              <a:buSzPts val="2300"/>
              <a:buFont typeface="Arial"/>
              <a:buChar char="•"/>
            </a:pPr>
            <a:r>
              <a:rPr b="0" i="0" lang="en-US" sz="2300" u="none" cap="none" strike="noStrike">
                <a:solidFill>
                  <a:srgbClr val="424342"/>
                </a:solidFill>
                <a:latin typeface="Arial"/>
                <a:ea typeface="Arial"/>
                <a:cs typeface="Arial"/>
                <a:sym typeface="Arial"/>
              </a:rPr>
              <a:t>どこに誰がいるか分かる仲間の意外な一面を見ることができる</a:t>
            </a:r>
            <a:endParaRPr b="0" i="0" sz="1400" u="none" cap="none" strike="noStrike">
              <a:solidFill>
                <a:srgbClr val="000000"/>
              </a:solidFill>
              <a:latin typeface="Arial"/>
              <a:ea typeface="Arial"/>
              <a:cs typeface="Arial"/>
              <a:sym typeface="Arial"/>
            </a:endParaRPr>
          </a:p>
          <a:p>
            <a:pPr indent="-304800" lvl="0" marL="304800" marR="0" rtl="0" algn="l">
              <a:lnSpc>
                <a:spcPct val="120000"/>
              </a:lnSpc>
              <a:spcBef>
                <a:spcPts val="0"/>
              </a:spcBef>
              <a:spcAft>
                <a:spcPts val="0"/>
              </a:spcAft>
              <a:buClr>
                <a:srgbClr val="334155"/>
              </a:buClr>
              <a:buSzPts val="2300"/>
              <a:buFont typeface="Arial"/>
              <a:buChar char="•"/>
            </a:pPr>
            <a:r>
              <a:rPr b="0" i="0" lang="en-US" sz="2300" u="none" cap="none" strike="noStrike">
                <a:solidFill>
                  <a:srgbClr val="424342"/>
                </a:solidFill>
                <a:latin typeface="Arial"/>
                <a:ea typeface="Arial"/>
                <a:cs typeface="Arial"/>
                <a:sym typeface="Arial"/>
              </a:rPr>
              <a:t>その人の強みなど人となりがわかる</a:t>
            </a:r>
            <a:endParaRPr b="0" i="0" sz="1400" u="none" cap="none" strike="noStrike">
              <a:solidFill>
                <a:srgbClr val="000000"/>
              </a:solidFill>
              <a:latin typeface="Arial"/>
              <a:ea typeface="Arial"/>
              <a:cs typeface="Arial"/>
              <a:sym typeface="Arial"/>
            </a:endParaRPr>
          </a:p>
        </p:txBody>
      </p:sp>
      <p:sp>
        <p:nvSpPr>
          <p:cNvPr id="137" name="Google Shape;137;p9"/>
          <p:cNvSpPr txBox="1"/>
          <p:nvPr/>
        </p:nvSpPr>
        <p:spPr>
          <a:xfrm>
            <a:off x="16330812" y="3694728"/>
            <a:ext cx="5322907" cy="4318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424342"/>
              </a:buClr>
              <a:buSzPts val="2600"/>
              <a:buFont typeface="Arial"/>
              <a:buNone/>
            </a:pPr>
            <a:r>
              <a:rPr b="0" i="0" lang="en-US" sz="2600" u="none" cap="none" strike="noStrike">
                <a:solidFill>
                  <a:srgbClr val="424342"/>
                </a:solidFill>
                <a:latin typeface="Arial"/>
                <a:ea typeface="Arial"/>
                <a:cs typeface="Arial"/>
                <a:sym typeface="Arial"/>
              </a:rPr>
              <a:t>一緒に働く仲間のことが知れる！</a:t>
            </a:r>
            <a:endParaRPr b="0" i="0" sz="1400" u="none" cap="none" strike="noStrike">
              <a:solidFill>
                <a:srgbClr val="000000"/>
              </a:solidFill>
              <a:latin typeface="Arial"/>
              <a:ea typeface="Arial"/>
              <a:cs typeface="Arial"/>
              <a:sym typeface="Arial"/>
            </a:endParaRPr>
          </a:p>
        </p:txBody>
      </p:sp>
      <p:grpSp>
        <p:nvGrpSpPr>
          <p:cNvPr id="138" name="Google Shape;138;p9"/>
          <p:cNvGrpSpPr/>
          <p:nvPr/>
        </p:nvGrpSpPr>
        <p:grpSpPr>
          <a:xfrm>
            <a:off x="15015360" y="3599054"/>
            <a:ext cx="1093238" cy="480274"/>
            <a:chOff x="0" y="152399"/>
            <a:chExt cx="1093236" cy="480273"/>
          </a:xfrm>
        </p:grpSpPr>
        <p:sp>
          <p:nvSpPr>
            <p:cNvPr id="139" name="Google Shape;139;p9"/>
            <p:cNvSpPr/>
            <p:nvPr/>
          </p:nvSpPr>
          <p:spPr>
            <a:xfrm>
              <a:off x="49177" y="152399"/>
              <a:ext cx="1020282" cy="1"/>
            </a:xfrm>
            <a:custGeom>
              <a:rect b="b" l="l" r="r" t="t"/>
              <a:pathLst>
                <a:path extrusionOk="0" h="120000" w="21600">
                  <a:moveTo>
                    <a:pt x="0" y="0"/>
                  </a:moveTo>
                  <a:lnTo>
                    <a:pt x="21600" y="0"/>
                  </a:lnTo>
                  <a:lnTo>
                    <a:pt x="21600" y="0"/>
                  </a:lnTo>
                  <a:lnTo>
                    <a:pt x="0" y="0"/>
                  </a:lnTo>
                  <a:close/>
                </a:path>
              </a:pathLst>
            </a:cu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70A4F3"/>
                </a:buClr>
                <a:buSzPts val="1600"/>
                <a:buFont typeface="Arial"/>
                <a:buNone/>
              </a:pPr>
              <a:r>
                <a:rPr b="0" i="0" lang="en-US" sz="1600" u="none" cap="none" strike="noStrike">
                  <a:solidFill>
                    <a:srgbClr val="70A4F3"/>
                  </a:solidFill>
                  <a:latin typeface="Arial"/>
                  <a:ea typeface="Arial"/>
                  <a:cs typeface="Arial"/>
                  <a:sym typeface="Arial"/>
                </a:rPr>
                <a:t>POINT</a:t>
              </a:r>
              <a:endParaRPr b="0" i="0" sz="1400" u="none" cap="none" strike="noStrike">
                <a:solidFill>
                  <a:srgbClr val="000000"/>
                </a:solidFill>
                <a:latin typeface="Arial"/>
                <a:ea typeface="Arial"/>
                <a:cs typeface="Arial"/>
                <a:sym typeface="Arial"/>
              </a:endParaRPr>
            </a:p>
          </p:txBody>
        </p:sp>
        <p:sp>
          <p:nvSpPr>
            <p:cNvPr id="140" name="Google Shape;140;p9"/>
            <p:cNvSpPr/>
            <p:nvPr/>
          </p:nvSpPr>
          <p:spPr>
            <a:xfrm>
              <a:off x="0" y="632671"/>
              <a:ext cx="1093236" cy="1"/>
            </a:xfrm>
            <a:custGeom>
              <a:rect b="b" l="l" r="r" t="t"/>
              <a:pathLst>
                <a:path extrusionOk="0" h="120000" w="21600">
                  <a:moveTo>
                    <a:pt x="0" y="0"/>
                  </a:moveTo>
                  <a:lnTo>
                    <a:pt x="21600" y="0"/>
                  </a:lnTo>
                  <a:lnTo>
                    <a:pt x="21600" y="0"/>
                  </a:lnTo>
                  <a:lnTo>
                    <a:pt x="0" y="0"/>
                  </a:lnTo>
                  <a:close/>
                </a:path>
              </a:pathLst>
            </a:cu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70A4F3"/>
                </a:buClr>
                <a:buSzPts val="4500"/>
                <a:buFont typeface="Arial"/>
                <a:buNone/>
              </a:pPr>
              <a:r>
                <a:rPr b="0" i="0" lang="en-US" sz="4500" u="none" cap="none" strike="noStrike">
                  <a:solidFill>
                    <a:srgbClr val="70A4F3"/>
                  </a:solidFill>
                  <a:latin typeface="Arial"/>
                  <a:ea typeface="Arial"/>
                  <a:cs typeface="Arial"/>
                  <a:sym typeface="Arial"/>
                </a:rPr>
                <a:t>02</a:t>
              </a:r>
              <a:endParaRPr b="0" i="0" sz="1400" u="none" cap="none" strike="noStrike">
                <a:solidFill>
                  <a:srgbClr val="000000"/>
                </a:solidFill>
                <a:latin typeface="Arial"/>
                <a:ea typeface="Arial"/>
                <a:cs typeface="Arial"/>
                <a:sym typeface="Arial"/>
              </a:endParaRPr>
            </a:p>
          </p:txBody>
        </p:sp>
      </p:grpSp>
      <p:sp>
        <p:nvSpPr>
          <p:cNvPr id="141" name="Google Shape;141;p9"/>
          <p:cNvSpPr/>
          <p:nvPr/>
        </p:nvSpPr>
        <p:spPr>
          <a:xfrm>
            <a:off x="12626093" y="7718946"/>
            <a:ext cx="9855538" cy="4560911"/>
          </a:xfrm>
          <a:prstGeom prst="roundRect">
            <a:avLst>
              <a:gd fmla="val 3652" name="adj"/>
            </a:avLst>
          </a:prstGeom>
          <a:solidFill>
            <a:srgbClr val="EFF6FF"/>
          </a:solidFill>
          <a:ln>
            <a:noFill/>
          </a:ln>
        </p:spPr>
        <p:txBody>
          <a:bodyPr anchorCtr="0" anchor="ctr" bIns="27075" lIns="27075" spcFirstLastPara="1" rIns="27075" wrap="square" tIns="27075">
            <a:noAutofit/>
          </a:bodyPr>
          <a:lstStyle/>
          <a:p>
            <a:pPr indent="0" lvl="0" marL="0" marR="0" rtl="0" algn="ctr">
              <a:lnSpc>
                <a:spcPct val="100000"/>
              </a:lnSpc>
              <a:spcBef>
                <a:spcPts val="0"/>
              </a:spcBef>
              <a:spcAft>
                <a:spcPts val="0"/>
              </a:spcAft>
              <a:buClr>
                <a:srgbClr val="FFFFFF"/>
              </a:buClr>
              <a:buSzPts val="2600"/>
              <a:buFont typeface="Arial"/>
              <a:buNone/>
            </a:pPr>
            <a:r>
              <a:t/>
            </a:r>
            <a:endParaRPr b="0" i="0" sz="2600" u="none" cap="none" strike="noStrike">
              <a:solidFill>
                <a:srgbClr val="FFFFFF"/>
              </a:solidFill>
              <a:latin typeface="Arial"/>
              <a:ea typeface="Arial"/>
              <a:cs typeface="Arial"/>
              <a:sym typeface="Arial"/>
            </a:endParaRPr>
          </a:p>
        </p:txBody>
      </p:sp>
      <p:sp>
        <p:nvSpPr>
          <p:cNvPr id="142" name="Google Shape;142;p9"/>
          <p:cNvSpPr txBox="1"/>
          <p:nvPr/>
        </p:nvSpPr>
        <p:spPr>
          <a:xfrm>
            <a:off x="17623894" y="9394746"/>
            <a:ext cx="4458991" cy="2280920"/>
          </a:xfrm>
          <a:prstGeom prst="rect">
            <a:avLst/>
          </a:prstGeom>
          <a:noFill/>
          <a:ln>
            <a:noFill/>
          </a:ln>
        </p:spPr>
        <p:txBody>
          <a:bodyPr anchorCtr="0" anchor="ctr" bIns="50800" lIns="50800" spcFirstLastPara="1" rIns="50800" wrap="square" tIns="50800">
            <a:spAutoFit/>
          </a:bodyPr>
          <a:lstStyle/>
          <a:p>
            <a:pPr indent="-304800" lvl="0" marL="304800" marR="0" rtl="0" algn="l">
              <a:lnSpc>
                <a:spcPct val="120000"/>
              </a:lnSpc>
              <a:spcBef>
                <a:spcPts val="0"/>
              </a:spcBef>
              <a:spcAft>
                <a:spcPts val="0"/>
              </a:spcAft>
              <a:buClr>
                <a:srgbClr val="334155"/>
              </a:buClr>
              <a:buSzPts val="2200"/>
              <a:buFont typeface="Arial"/>
              <a:buChar char="•"/>
            </a:pPr>
            <a:r>
              <a:rPr b="0" i="0" lang="en-US" sz="2200" u="none" cap="none" strike="noStrike">
                <a:solidFill>
                  <a:srgbClr val="424342"/>
                </a:solidFill>
                <a:latin typeface="Arial"/>
                <a:ea typeface="Arial"/>
                <a:cs typeface="Arial"/>
                <a:sym typeface="Arial"/>
              </a:rPr>
              <a:t>申し送りなど業務報告をスムーズに行える</a:t>
            </a:r>
            <a:endParaRPr b="0" i="0" sz="1400" u="none" cap="none" strike="noStrike">
              <a:solidFill>
                <a:srgbClr val="000000"/>
              </a:solidFill>
              <a:latin typeface="Arial"/>
              <a:ea typeface="Arial"/>
              <a:cs typeface="Arial"/>
              <a:sym typeface="Arial"/>
            </a:endParaRPr>
          </a:p>
          <a:p>
            <a:pPr indent="-304800" lvl="0" marL="304800" marR="0" rtl="0" algn="l">
              <a:lnSpc>
                <a:spcPct val="120000"/>
              </a:lnSpc>
              <a:spcBef>
                <a:spcPts val="0"/>
              </a:spcBef>
              <a:spcAft>
                <a:spcPts val="0"/>
              </a:spcAft>
              <a:buClr>
                <a:srgbClr val="334155"/>
              </a:buClr>
              <a:buSzPts val="2200"/>
              <a:buFont typeface="Arial"/>
              <a:buChar char="•"/>
            </a:pPr>
            <a:r>
              <a:rPr b="0" i="0" lang="en-US" sz="2200" u="none" cap="none" strike="noStrike">
                <a:solidFill>
                  <a:srgbClr val="424342"/>
                </a:solidFill>
                <a:latin typeface="Arial"/>
                <a:ea typeface="Arial"/>
                <a:cs typeface="Arial"/>
                <a:sym typeface="Arial"/>
              </a:rPr>
              <a:t>稟議関連の申請ができる</a:t>
            </a:r>
            <a:endParaRPr b="0" i="0" sz="1400" u="none" cap="none" strike="noStrike">
              <a:solidFill>
                <a:srgbClr val="000000"/>
              </a:solidFill>
              <a:latin typeface="Arial"/>
              <a:ea typeface="Arial"/>
              <a:cs typeface="Arial"/>
              <a:sym typeface="Arial"/>
            </a:endParaRPr>
          </a:p>
          <a:p>
            <a:pPr indent="-304800" lvl="0" marL="304800" marR="0" rtl="0" algn="l">
              <a:lnSpc>
                <a:spcPct val="120000"/>
              </a:lnSpc>
              <a:spcBef>
                <a:spcPts val="0"/>
              </a:spcBef>
              <a:spcAft>
                <a:spcPts val="0"/>
              </a:spcAft>
              <a:buClr>
                <a:srgbClr val="334155"/>
              </a:buClr>
              <a:buSzPts val="2200"/>
              <a:buFont typeface="Arial"/>
              <a:buChar char="•"/>
            </a:pPr>
            <a:r>
              <a:rPr b="0" i="0" lang="en-US" sz="2200" u="none" cap="none" strike="noStrike">
                <a:solidFill>
                  <a:srgbClr val="424342"/>
                </a:solidFill>
                <a:latin typeface="Arial"/>
                <a:ea typeface="Arial"/>
                <a:cs typeface="Arial"/>
                <a:sym typeface="Arial"/>
              </a:rPr>
              <a:t>チャットを活用することでタイムリーな情報交換が可能になる</a:t>
            </a:r>
            <a:endParaRPr b="0" i="0" sz="1400" u="none" cap="none" strike="noStrike">
              <a:solidFill>
                <a:srgbClr val="000000"/>
              </a:solidFill>
              <a:latin typeface="Arial"/>
              <a:ea typeface="Arial"/>
              <a:cs typeface="Arial"/>
              <a:sym typeface="Arial"/>
            </a:endParaRPr>
          </a:p>
        </p:txBody>
      </p:sp>
      <p:sp>
        <p:nvSpPr>
          <p:cNvPr id="143" name="Google Shape;143;p9"/>
          <p:cNvSpPr txBox="1"/>
          <p:nvPr/>
        </p:nvSpPr>
        <p:spPr>
          <a:xfrm>
            <a:off x="16330812" y="8446703"/>
            <a:ext cx="5322907" cy="431801"/>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424342"/>
              </a:buClr>
              <a:buSzPts val="2600"/>
              <a:buFont typeface="Arial"/>
              <a:buNone/>
            </a:pPr>
            <a:r>
              <a:rPr b="0" i="0" lang="en-US" sz="2600" u="none" cap="none" strike="noStrike">
                <a:solidFill>
                  <a:srgbClr val="424342"/>
                </a:solidFill>
                <a:latin typeface="Arial"/>
                <a:ea typeface="Arial"/>
                <a:cs typeface="Arial"/>
                <a:sym typeface="Arial"/>
              </a:rPr>
              <a:t>業務のことがすべてまとまる！</a:t>
            </a:r>
            <a:endParaRPr b="0" i="0" sz="1400" u="none" cap="none" strike="noStrike">
              <a:solidFill>
                <a:srgbClr val="000000"/>
              </a:solidFill>
              <a:latin typeface="Arial"/>
              <a:ea typeface="Arial"/>
              <a:cs typeface="Arial"/>
              <a:sym typeface="Arial"/>
            </a:endParaRPr>
          </a:p>
        </p:txBody>
      </p:sp>
      <p:grpSp>
        <p:nvGrpSpPr>
          <p:cNvPr id="144" name="Google Shape;144;p9"/>
          <p:cNvGrpSpPr/>
          <p:nvPr/>
        </p:nvGrpSpPr>
        <p:grpSpPr>
          <a:xfrm>
            <a:off x="15015360" y="8351029"/>
            <a:ext cx="1093238" cy="480274"/>
            <a:chOff x="0" y="152399"/>
            <a:chExt cx="1093236" cy="480273"/>
          </a:xfrm>
        </p:grpSpPr>
        <p:sp>
          <p:nvSpPr>
            <p:cNvPr id="145" name="Google Shape;145;p9"/>
            <p:cNvSpPr/>
            <p:nvPr/>
          </p:nvSpPr>
          <p:spPr>
            <a:xfrm>
              <a:off x="49177" y="152399"/>
              <a:ext cx="1020282" cy="1"/>
            </a:xfrm>
            <a:custGeom>
              <a:rect b="b" l="l" r="r" t="t"/>
              <a:pathLst>
                <a:path extrusionOk="0" h="120000" w="21600">
                  <a:moveTo>
                    <a:pt x="0" y="0"/>
                  </a:moveTo>
                  <a:lnTo>
                    <a:pt x="21600" y="0"/>
                  </a:lnTo>
                  <a:lnTo>
                    <a:pt x="21600" y="0"/>
                  </a:lnTo>
                  <a:lnTo>
                    <a:pt x="0" y="0"/>
                  </a:lnTo>
                  <a:close/>
                </a:path>
              </a:pathLst>
            </a:cu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70A4F3"/>
                </a:buClr>
                <a:buSzPts val="1600"/>
                <a:buFont typeface="Arial"/>
                <a:buNone/>
              </a:pPr>
              <a:r>
                <a:rPr b="0" i="0" lang="en-US" sz="1600" u="none" cap="none" strike="noStrike">
                  <a:solidFill>
                    <a:srgbClr val="70A4F3"/>
                  </a:solidFill>
                  <a:latin typeface="Arial"/>
                  <a:ea typeface="Arial"/>
                  <a:cs typeface="Arial"/>
                  <a:sym typeface="Arial"/>
                </a:rPr>
                <a:t>POINT</a:t>
              </a:r>
              <a:endParaRPr b="0" i="0" sz="1400" u="none" cap="none" strike="noStrike">
                <a:solidFill>
                  <a:srgbClr val="000000"/>
                </a:solidFill>
                <a:latin typeface="Arial"/>
                <a:ea typeface="Arial"/>
                <a:cs typeface="Arial"/>
                <a:sym typeface="Arial"/>
              </a:endParaRPr>
            </a:p>
          </p:txBody>
        </p:sp>
        <p:sp>
          <p:nvSpPr>
            <p:cNvPr id="146" name="Google Shape;146;p9"/>
            <p:cNvSpPr/>
            <p:nvPr/>
          </p:nvSpPr>
          <p:spPr>
            <a:xfrm>
              <a:off x="0" y="632671"/>
              <a:ext cx="1093236" cy="1"/>
            </a:xfrm>
            <a:custGeom>
              <a:rect b="b" l="l" r="r" t="t"/>
              <a:pathLst>
                <a:path extrusionOk="0" h="120000" w="21600">
                  <a:moveTo>
                    <a:pt x="0" y="0"/>
                  </a:moveTo>
                  <a:lnTo>
                    <a:pt x="21600" y="0"/>
                  </a:lnTo>
                  <a:lnTo>
                    <a:pt x="21600" y="0"/>
                  </a:lnTo>
                  <a:lnTo>
                    <a:pt x="0" y="0"/>
                  </a:lnTo>
                  <a:close/>
                </a:path>
              </a:pathLst>
            </a:cu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70A4F3"/>
                </a:buClr>
                <a:buSzPts val="4500"/>
                <a:buFont typeface="Arial"/>
                <a:buNone/>
              </a:pPr>
              <a:r>
                <a:rPr b="0" i="0" lang="en-US" sz="4500" u="none" cap="none" strike="noStrike">
                  <a:solidFill>
                    <a:srgbClr val="70A4F3"/>
                  </a:solidFill>
                  <a:latin typeface="Arial"/>
                  <a:ea typeface="Arial"/>
                  <a:cs typeface="Arial"/>
                  <a:sym typeface="Arial"/>
                </a:rPr>
                <a:t>04</a:t>
              </a:r>
              <a:endParaRPr b="0" i="0" sz="1400" u="none" cap="none" strike="noStrike">
                <a:solidFill>
                  <a:srgbClr val="000000"/>
                </a:solidFill>
                <a:latin typeface="Arial"/>
                <a:ea typeface="Arial"/>
                <a:cs typeface="Arial"/>
                <a:sym typeface="Arial"/>
              </a:endParaRPr>
            </a:p>
          </p:txBody>
        </p:sp>
      </p:grpSp>
      <p:sp>
        <p:nvSpPr>
          <p:cNvPr id="147" name="Google Shape;147;p9"/>
          <p:cNvSpPr/>
          <p:nvPr/>
        </p:nvSpPr>
        <p:spPr>
          <a:xfrm>
            <a:off x="1818515" y="2966971"/>
            <a:ext cx="9855537" cy="4560910"/>
          </a:xfrm>
          <a:prstGeom prst="roundRect">
            <a:avLst>
              <a:gd fmla="val 3652" name="adj"/>
            </a:avLst>
          </a:prstGeom>
          <a:solidFill>
            <a:srgbClr val="EFF6FF"/>
          </a:solidFill>
          <a:ln>
            <a:noFill/>
          </a:ln>
        </p:spPr>
        <p:txBody>
          <a:bodyPr anchorCtr="0" anchor="ctr" bIns="27075" lIns="27075" spcFirstLastPara="1" rIns="27075" wrap="square" tIns="27075">
            <a:noAutofit/>
          </a:bodyPr>
          <a:lstStyle/>
          <a:p>
            <a:pPr indent="0" lvl="0" marL="0" marR="0" rtl="0" algn="ctr">
              <a:lnSpc>
                <a:spcPct val="100000"/>
              </a:lnSpc>
              <a:spcBef>
                <a:spcPts val="0"/>
              </a:spcBef>
              <a:spcAft>
                <a:spcPts val="0"/>
              </a:spcAft>
              <a:buClr>
                <a:srgbClr val="FFFFFF"/>
              </a:buClr>
              <a:buSzPts val="2600"/>
              <a:buFont typeface="Arial"/>
              <a:buNone/>
            </a:pPr>
            <a:r>
              <a:t/>
            </a:r>
            <a:endParaRPr b="0" i="0" sz="2600" u="none" cap="none" strike="noStrike">
              <a:solidFill>
                <a:srgbClr val="FFFFFF"/>
              </a:solidFill>
              <a:latin typeface="Arial"/>
              <a:ea typeface="Arial"/>
              <a:cs typeface="Arial"/>
              <a:sym typeface="Arial"/>
            </a:endParaRPr>
          </a:p>
        </p:txBody>
      </p:sp>
      <p:sp>
        <p:nvSpPr>
          <p:cNvPr id="148" name="Google Shape;148;p9"/>
          <p:cNvSpPr txBox="1"/>
          <p:nvPr>
            <p:ph idx="12" type="sldNum"/>
          </p:nvPr>
        </p:nvSpPr>
        <p:spPr>
          <a:xfrm>
            <a:off x="23536405" y="13077825"/>
            <a:ext cx="593700" cy="390600"/>
          </a:xfrm>
          <a:prstGeom prst="rect">
            <a:avLst/>
          </a:prstGeom>
          <a:noFill/>
          <a:ln>
            <a:noFill/>
          </a:ln>
        </p:spPr>
        <p:txBody>
          <a:bodyPr anchorCtr="0" anchor="t" bIns="71425" lIns="71425" spcFirstLastPara="1" rIns="71425" wrap="square" tIns="71425">
            <a:spAutoFit/>
          </a:bodyPr>
          <a:lstStyle/>
          <a:p>
            <a:pPr indent="0" lvl="0" marL="0" rtl="0" algn="r">
              <a:lnSpc>
                <a:spcPct val="100000"/>
              </a:lnSpc>
              <a:spcBef>
                <a:spcPts val="0"/>
              </a:spcBef>
              <a:spcAft>
                <a:spcPts val="0"/>
              </a:spcAft>
              <a:buClr>
                <a:srgbClr val="3E3B3A"/>
              </a:buClr>
              <a:buSzPts val="1600"/>
              <a:buFont typeface="Avenir"/>
              <a:buNone/>
            </a:pPr>
            <a:fld id="{00000000-1234-1234-1234-123412341234}" type="slidenum">
              <a:rPr lang="en-US"/>
              <a:t>‹#›</a:t>
            </a:fld>
            <a:endParaRPr/>
          </a:p>
        </p:txBody>
      </p:sp>
      <p:sp>
        <p:nvSpPr>
          <p:cNvPr id="149" name="Google Shape;149;p9"/>
          <p:cNvSpPr txBox="1"/>
          <p:nvPr>
            <p:ph type="title"/>
          </p:nvPr>
        </p:nvSpPr>
        <p:spPr>
          <a:xfrm>
            <a:off x="254000" y="0"/>
            <a:ext cx="21581700" cy="1143000"/>
          </a:xfrm>
          <a:prstGeom prst="rect">
            <a:avLst/>
          </a:prstGeom>
          <a:noFill/>
          <a:ln>
            <a:noFill/>
          </a:ln>
        </p:spPr>
        <p:txBody>
          <a:bodyPr anchorCtr="0" anchor="ctr" bIns="71425" lIns="71425" spcFirstLastPara="1" rIns="71425" wrap="square" tIns="71425">
            <a:normAutofit/>
          </a:bodyPr>
          <a:lstStyle/>
          <a:p>
            <a:pPr indent="508000" lvl="0" marL="0" marR="0" rtl="0" algn="l">
              <a:lnSpc>
                <a:spcPct val="100000"/>
              </a:lnSpc>
              <a:spcBef>
                <a:spcPts val="0"/>
              </a:spcBef>
              <a:spcAft>
                <a:spcPts val="0"/>
              </a:spcAft>
              <a:buClr>
                <a:srgbClr val="FFFFFF"/>
              </a:buClr>
              <a:buSzPts val="4200"/>
              <a:buFont typeface="Arial"/>
              <a:buNone/>
            </a:pPr>
            <a:r>
              <a:rPr lang="en-US" sz="4200"/>
              <a:t>TUNAGとは</a:t>
            </a:r>
            <a:endParaRPr/>
          </a:p>
        </p:txBody>
      </p:sp>
      <p:sp>
        <p:nvSpPr>
          <p:cNvPr id="150" name="Google Shape;150;p9"/>
          <p:cNvSpPr txBox="1"/>
          <p:nvPr/>
        </p:nvSpPr>
        <p:spPr>
          <a:xfrm>
            <a:off x="3318773" y="1905760"/>
            <a:ext cx="17746454" cy="552451"/>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3B82F6"/>
              </a:buClr>
              <a:buSzPts val="3500"/>
              <a:buFont typeface="Arial"/>
              <a:buNone/>
            </a:pPr>
            <a:r>
              <a:rPr b="0" i="0" lang="en-US" sz="3500" u="none" cap="none" strike="noStrike">
                <a:solidFill>
                  <a:srgbClr val="3B82F6"/>
                </a:solidFill>
                <a:latin typeface="Arial"/>
                <a:ea typeface="Arial"/>
                <a:cs typeface="Arial"/>
                <a:sym typeface="Arial"/>
              </a:rPr>
              <a:t>TUNAGは、○○で働く皆さんだけが使える情報共有ツールです</a:t>
            </a:r>
            <a:endParaRPr b="0" i="0" sz="1400" u="none" cap="none" strike="noStrike">
              <a:solidFill>
                <a:srgbClr val="000000"/>
              </a:solidFill>
              <a:latin typeface="Arial"/>
              <a:ea typeface="Arial"/>
              <a:cs typeface="Arial"/>
              <a:sym typeface="Arial"/>
            </a:endParaRPr>
          </a:p>
        </p:txBody>
      </p:sp>
      <p:pic>
        <p:nvPicPr>
          <p:cNvPr descr="Google Shape;147;p25" id="151" name="Google Shape;151;p9"/>
          <p:cNvPicPr preferRelativeResize="0"/>
          <p:nvPr/>
        </p:nvPicPr>
        <p:blipFill rotWithShape="1">
          <a:blip r:embed="rId3">
            <a:alphaModFix/>
          </a:blip>
          <a:srcRect b="1081" l="21062" r="21066" t="14232"/>
          <a:stretch/>
        </p:blipFill>
        <p:spPr>
          <a:xfrm>
            <a:off x="2398797" y="4663579"/>
            <a:ext cx="2315110" cy="2315502"/>
          </a:xfrm>
          <a:custGeom>
            <a:rect b="b" l="l" r="r" t="t"/>
            <a:pathLst>
              <a:path extrusionOk="0" h="20595" w="19679">
                <a:moveTo>
                  <a:pt x="9841" y="0"/>
                </a:moveTo>
                <a:cubicBezTo>
                  <a:pt x="7323" y="0"/>
                  <a:pt x="4802" y="1004"/>
                  <a:pt x="2881" y="3015"/>
                </a:cubicBezTo>
                <a:cubicBezTo>
                  <a:pt x="-961" y="7036"/>
                  <a:pt x="-961" y="13558"/>
                  <a:pt x="2881" y="17579"/>
                </a:cubicBezTo>
                <a:cubicBezTo>
                  <a:pt x="6724" y="21600"/>
                  <a:pt x="12954" y="21600"/>
                  <a:pt x="16797" y="17579"/>
                </a:cubicBezTo>
                <a:cubicBezTo>
                  <a:pt x="20639" y="13558"/>
                  <a:pt x="20639" y="7036"/>
                  <a:pt x="16797" y="3015"/>
                </a:cubicBezTo>
                <a:cubicBezTo>
                  <a:pt x="14876" y="1004"/>
                  <a:pt x="12359" y="0"/>
                  <a:pt x="9841" y="0"/>
                </a:cubicBezTo>
                <a:close/>
              </a:path>
            </a:pathLst>
          </a:custGeom>
          <a:noFill/>
          <a:ln>
            <a:noFill/>
          </a:ln>
        </p:spPr>
      </p:pic>
      <p:sp>
        <p:nvSpPr>
          <p:cNvPr id="152" name="Google Shape;152;p9"/>
          <p:cNvSpPr txBox="1"/>
          <p:nvPr/>
        </p:nvSpPr>
        <p:spPr>
          <a:xfrm>
            <a:off x="5139916" y="4826920"/>
            <a:ext cx="4458991" cy="1912620"/>
          </a:xfrm>
          <a:prstGeom prst="rect">
            <a:avLst/>
          </a:prstGeom>
          <a:noFill/>
          <a:ln>
            <a:noFill/>
          </a:ln>
        </p:spPr>
        <p:txBody>
          <a:bodyPr anchorCtr="0" anchor="ctr" bIns="50800" lIns="50800" spcFirstLastPara="1" rIns="50800" wrap="square" tIns="50800">
            <a:spAutoFit/>
          </a:bodyPr>
          <a:lstStyle/>
          <a:p>
            <a:pPr indent="-304800" lvl="0" marL="304800" marR="0" rtl="0" algn="l">
              <a:lnSpc>
                <a:spcPct val="120000"/>
              </a:lnSpc>
              <a:spcBef>
                <a:spcPts val="0"/>
              </a:spcBef>
              <a:spcAft>
                <a:spcPts val="0"/>
              </a:spcAft>
              <a:buClr>
                <a:srgbClr val="334155"/>
              </a:buClr>
              <a:buSzPts val="2300"/>
              <a:buFont typeface="Arial"/>
              <a:buChar char="•"/>
            </a:pPr>
            <a:r>
              <a:rPr b="0" i="0" lang="en-US" sz="2300" u="none" cap="none" strike="noStrike">
                <a:solidFill>
                  <a:srgbClr val="424342"/>
                </a:solidFill>
                <a:latin typeface="Arial"/>
                <a:ea typeface="Arial"/>
                <a:cs typeface="Arial"/>
                <a:sym typeface="Arial"/>
              </a:rPr>
              <a:t>代表や管理職など、経営陣の想いを知れる</a:t>
            </a:r>
            <a:endParaRPr b="0" i="0" sz="1400" u="none" cap="none" strike="noStrike">
              <a:solidFill>
                <a:srgbClr val="000000"/>
              </a:solidFill>
              <a:latin typeface="Arial"/>
              <a:ea typeface="Arial"/>
              <a:cs typeface="Arial"/>
              <a:sym typeface="Arial"/>
            </a:endParaRPr>
          </a:p>
          <a:p>
            <a:pPr indent="-146050" lvl="1" marL="603250" marR="0" rtl="0" algn="l">
              <a:lnSpc>
                <a:spcPct val="120000"/>
              </a:lnSpc>
              <a:spcBef>
                <a:spcPts val="0"/>
              </a:spcBef>
              <a:spcAft>
                <a:spcPts val="0"/>
              </a:spcAft>
              <a:buClr>
                <a:srgbClr val="334155"/>
              </a:buClr>
              <a:buSzPts val="1840"/>
              <a:buFont typeface="Arial"/>
              <a:buChar char="•"/>
            </a:pPr>
            <a:r>
              <a:rPr b="0" i="0" lang="en-US" sz="2300" u="none" cap="none" strike="noStrike">
                <a:solidFill>
                  <a:srgbClr val="424342"/>
                </a:solidFill>
                <a:latin typeface="Arial"/>
                <a:ea typeface="Arial"/>
                <a:cs typeface="Arial"/>
                <a:sym typeface="Arial"/>
              </a:rPr>
              <a:t>→会社の歴史を見える化</a:t>
            </a:r>
            <a:endParaRPr b="0" i="0" sz="1400" u="none" cap="none" strike="noStrike">
              <a:solidFill>
                <a:srgbClr val="000000"/>
              </a:solidFill>
              <a:latin typeface="Arial"/>
              <a:ea typeface="Arial"/>
              <a:cs typeface="Arial"/>
              <a:sym typeface="Arial"/>
            </a:endParaRPr>
          </a:p>
          <a:p>
            <a:pPr indent="-304800" lvl="0" marL="304800" marR="0" rtl="0" algn="l">
              <a:lnSpc>
                <a:spcPct val="120000"/>
              </a:lnSpc>
              <a:spcBef>
                <a:spcPts val="0"/>
              </a:spcBef>
              <a:spcAft>
                <a:spcPts val="0"/>
              </a:spcAft>
              <a:buClr>
                <a:srgbClr val="334155"/>
              </a:buClr>
              <a:buSzPts val="2300"/>
              <a:buFont typeface="Arial"/>
              <a:buChar char="•"/>
            </a:pPr>
            <a:r>
              <a:rPr b="0" i="0" lang="en-US" sz="2300" u="none" cap="none" strike="noStrike">
                <a:solidFill>
                  <a:srgbClr val="424342"/>
                </a:solidFill>
                <a:latin typeface="Arial"/>
                <a:ea typeface="Arial"/>
                <a:cs typeface="Arial"/>
                <a:sym typeface="Arial"/>
              </a:rPr>
              <a:t>会社からの重要な情報が届く</a:t>
            </a:r>
            <a:endParaRPr b="0" i="0" sz="1400" u="none" cap="none" strike="noStrike">
              <a:solidFill>
                <a:srgbClr val="000000"/>
              </a:solidFill>
              <a:latin typeface="Arial"/>
              <a:ea typeface="Arial"/>
              <a:cs typeface="Arial"/>
              <a:sym typeface="Arial"/>
            </a:endParaRPr>
          </a:p>
        </p:txBody>
      </p:sp>
      <p:sp>
        <p:nvSpPr>
          <p:cNvPr id="153" name="Google Shape;153;p9"/>
          <p:cNvSpPr txBox="1"/>
          <p:nvPr/>
        </p:nvSpPr>
        <p:spPr>
          <a:xfrm>
            <a:off x="3719834" y="3447078"/>
            <a:ext cx="5322900" cy="9270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424342"/>
              </a:buClr>
              <a:buSzPts val="2600"/>
              <a:buFont typeface="Arial"/>
              <a:buNone/>
            </a:pPr>
            <a:r>
              <a:rPr b="0" i="0" lang="en-US" sz="2600" u="none" cap="none" strike="noStrike">
                <a:solidFill>
                  <a:srgbClr val="424342"/>
                </a:solidFill>
                <a:latin typeface="Arial"/>
                <a:ea typeface="Arial"/>
                <a:cs typeface="Arial"/>
                <a:sym typeface="Arial"/>
              </a:rPr>
              <a:t>グループ・会社の考えが</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424342"/>
              </a:buClr>
              <a:buSzPts val="2600"/>
              <a:buFont typeface="Arial"/>
              <a:buNone/>
            </a:pPr>
            <a:r>
              <a:rPr b="0" i="0" lang="en-US" sz="2600" u="none" cap="none" strike="noStrike">
                <a:solidFill>
                  <a:srgbClr val="424342"/>
                </a:solidFill>
                <a:latin typeface="Arial"/>
                <a:ea typeface="Arial"/>
                <a:cs typeface="Arial"/>
                <a:sym typeface="Arial"/>
              </a:rPr>
              <a:t>すべてここに！</a:t>
            </a:r>
            <a:endParaRPr b="0" i="0" sz="1400" u="none" cap="none" strike="noStrike">
              <a:solidFill>
                <a:srgbClr val="000000"/>
              </a:solidFill>
              <a:latin typeface="Arial"/>
              <a:ea typeface="Arial"/>
              <a:cs typeface="Arial"/>
              <a:sym typeface="Arial"/>
            </a:endParaRPr>
          </a:p>
        </p:txBody>
      </p:sp>
      <p:grpSp>
        <p:nvGrpSpPr>
          <p:cNvPr id="154" name="Google Shape;154;p9"/>
          <p:cNvGrpSpPr/>
          <p:nvPr/>
        </p:nvGrpSpPr>
        <p:grpSpPr>
          <a:xfrm>
            <a:off x="2404383" y="3599054"/>
            <a:ext cx="1093238" cy="480274"/>
            <a:chOff x="0" y="152399"/>
            <a:chExt cx="1093236" cy="480273"/>
          </a:xfrm>
        </p:grpSpPr>
        <p:sp>
          <p:nvSpPr>
            <p:cNvPr id="155" name="Google Shape;155;p9"/>
            <p:cNvSpPr/>
            <p:nvPr/>
          </p:nvSpPr>
          <p:spPr>
            <a:xfrm>
              <a:off x="49177" y="152399"/>
              <a:ext cx="1020282" cy="1"/>
            </a:xfrm>
            <a:custGeom>
              <a:rect b="b" l="l" r="r" t="t"/>
              <a:pathLst>
                <a:path extrusionOk="0" h="120000" w="21600">
                  <a:moveTo>
                    <a:pt x="0" y="0"/>
                  </a:moveTo>
                  <a:lnTo>
                    <a:pt x="21600" y="0"/>
                  </a:lnTo>
                  <a:lnTo>
                    <a:pt x="21600" y="0"/>
                  </a:lnTo>
                  <a:lnTo>
                    <a:pt x="0" y="0"/>
                  </a:lnTo>
                  <a:close/>
                </a:path>
              </a:pathLst>
            </a:cu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70A4F3"/>
                </a:buClr>
                <a:buSzPts val="1600"/>
                <a:buFont typeface="Arial"/>
                <a:buNone/>
              </a:pPr>
              <a:r>
                <a:rPr b="0" i="0" lang="en-US" sz="1600" u="none" cap="none" strike="noStrike">
                  <a:solidFill>
                    <a:srgbClr val="70A4F3"/>
                  </a:solidFill>
                  <a:latin typeface="Arial"/>
                  <a:ea typeface="Arial"/>
                  <a:cs typeface="Arial"/>
                  <a:sym typeface="Arial"/>
                </a:rPr>
                <a:t>POINT</a:t>
              </a:r>
              <a:endParaRPr b="0" i="0" sz="1400" u="none" cap="none" strike="noStrike">
                <a:solidFill>
                  <a:srgbClr val="000000"/>
                </a:solidFill>
                <a:latin typeface="Arial"/>
                <a:ea typeface="Arial"/>
                <a:cs typeface="Arial"/>
                <a:sym typeface="Arial"/>
              </a:endParaRPr>
            </a:p>
          </p:txBody>
        </p:sp>
        <p:sp>
          <p:nvSpPr>
            <p:cNvPr id="156" name="Google Shape;156;p9"/>
            <p:cNvSpPr/>
            <p:nvPr/>
          </p:nvSpPr>
          <p:spPr>
            <a:xfrm>
              <a:off x="0" y="632671"/>
              <a:ext cx="1093236" cy="1"/>
            </a:xfrm>
            <a:custGeom>
              <a:rect b="b" l="l" r="r" t="t"/>
              <a:pathLst>
                <a:path extrusionOk="0" h="120000" w="21600">
                  <a:moveTo>
                    <a:pt x="0" y="0"/>
                  </a:moveTo>
                  <a:lnTo>
                    <a:pt x="21600" y="0"/>
                  </a:lnTo>
                  <a:lnTo>
                    <a:pt x="21600" y="0"/>
                  </a:lnTo>
                  <a:lnTo>
                    <a:pt x="0" y="0"/>
                  </a:lnTo>
                  <a:close/>
                </a:path>
              </a:pathLst>
            </a:cu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70A4F3"/>
                </a:buClr>
                <a:buSzPts val="4500"/>
                <a:buFont typeface="Arial"/>
                <a:buNone/>
              </a:pPr>
              <a:r>
                <a:rPr b="0" i="0" lang="en-US" sz="4500" u="none" cap="none" strike="noStrike">
                  <a:solidFill>
                    <a:srgbClr val="70A4F3"/>
                  </a:solidFill>
                  <a:latin typeface="Arial"/>
                  <a:ea typeface="Arial"/>
                  <a:cs typeface="Arial"/>
                  <a:sym typeface="Arial"/>
                </a:rPr>
                <a:t>01</a:t>
              </a:r>
              <a:endParaRPr b="0" i="0" sz="1400" u="none" cap="none" strike="noStrike">
                <a:solidFill>
                  <a:srgbClr val="000000"/>
                </a:solidFill>
                <a:latin typeface="Arial"/>
                <a:ea typeface="Arial"/>
                <a:cs typeface="Arial"/>
                <a:sym typeface="Arial"/>
              </a:endParaRPr>
            </a:p>
          </p:txBody>
        </p:sp>
      </p:grpSp>
      <p:sp>
        <p:nvSpPr>
          <p:cNvPr id="157" name="Google Shape;157;p9"/>
          <p:cNvSpPr/>
          <p:nvPr/>
        </p:nvSpPr>
        <p:spPr>
          <a:xfrm>
            <a:off x="1818515" y="7718946"/>
            <a:ext cx="9855537" cy="4560911"/>
          </a:xfrm>
          <a:prstGeom prst="roundRect">
            <a:avLst>
              <a:gd fmla="val 3652" name="adj"/>
            </a:avLst>
          </a:prstGeom>
          <a:solidFill>
            <a:srgbClr val="EFF6FF"/>
          </a:solidFill>
          <a:ln>
            <a:noFill/>
          </a:ln>
        </p:spPr>
        <p:txBody>
          <a:bodyPr anchorCtr="0" anchor="ctr" bIns="27075" lIns="27075" spcFirstLastPara="1" rIns="27075" wrap="square" tIns="27075">
            <a:noAutofit/>
          </a:bodyPr>
          <a:lstStyle/>
          <a:p>
            <a:pPr indent="0" lvl="0" marL="0" marR="0" rtl="0" algn="ctr">
              <a:lnSpc>
                <a:spcPct val="100000"/>
              </a:lnSpc>
              <a:spcBef>
                <a:spcPts val="0"/>
              </a:spcBef>
              <a:spcAft>
                <a:spcPts val="0"/>
              </a:spcAft>
              <a:buClr>
                <a:srgbClr val="FFFFFF"/>
              </a:buClr>
              <a:buSzPts val="2600"/>
              <a:buFont typeface="Arial"/>
              <a:buNone/>
            </a:pPr>
            <a:r>
              <a:t/>
            </a:r>
            <a:endParaRPr b="0" i="0" sz="2600" u="none" cap="none" strike="noStrike">
              <a:solidFill>
                <a:srgbClr val="FFFFFF"/>
              </a:solidFill>
              <a:latin typeface="Arial"/>
              <a:ea typeface="Arial"/>
              <a:cs typeface="Arial"/>
              <a:sym typeface="Arial"/>
            </a:endParaRPr>
          </a:p>
        </p:txBody>
      </p:sp>
      <p:sp>
        <p:nvSpPr>
          <p:cNvPr id="158" name="Google Shape;158;p9"/>
          <p:cNvSpPr txBox="1"/>
          <p:nvPr/>
        </p:nvSpPr>
        <p:spPr>
          <a:xfrm>
            <a:off x="5139916" y="9326801"/>
            <a:ext cx="4458991" cy="2416810"/>
          </a:xfrm>
          <a:prstGeom prst="rect">
            <a:avLst/>
          </a:prstGeom>
          <a:noFill/>
          <a:ln>
            <a:noFill/>
          </a:ln>
        </p:spPr>
        <p:txBody>
          <a:bodyPr anchorCtr="0" anchor="ctr" bIns="50800" lIns="50800" spcFirstLastPara="1" rIns="50800" wrap="square" tIns="50800">
            <a:spAutoFit/>
          </a:bodyPr>
          <a:lstStyle/>
          <a:p>
            <a:pPr indent="-304800" lvl="0" marL="304800" marR="0" rtl="0" algn="l">
              <a:lnSpc>
                <a:spcPct val="120000"/>
              </a:lnSpc>
              <a:spcBef>
                <a:spcPts val="0"/>
              </a:spcBef>
              <a:spcAft>
                <a:spcPts val="0"/>
              </a:spcAft>
              <a:buClr>
                <a:srgbClr val="334155"/>
              </a:buClr>
              <a:buSzPts val="2300"/>
              <a:buFont typeface="Arial"/>
              <a:buChar char="•"/>
            </a:pPr>
            <a:r>
              <a:rPr b="0" i="0" lang="en-US" sz="2300" u="none" cap="none" strike="noStrike">
                <a:solidFill>
                  <a:srgbClr val="424342"/>
                </a:solidFill>
                <a:latin typeface="Arial"/>
                <a:ea typeface="Arial"/>
                <a:cs typeface="Arial"/>
                <a:sym typeface="Arial"/>
              </a:rPr>
              <a:t>他の施設の取り組みや雰囲気がわかる</a:t>
            </a:r>
            <a:endParaRPr b="0" i="0" sz="1400" u="none" cap="none" strike="noStrike">
              <a:solidFill>
                <a:srgbClr val="000000"/>
              </a:solidFill>
              <a:latin typeface="Arial"/>
              <a:ea typeface="Arial"/>
              <a:cs typeface="Arial"/>
              <a:sym typeface="Arial"/>
            </a:endParaRPr>
          </a:p>
          <a:p>
            <a:pPr indent="-304800" lvl="0" marL="304800" marR="0" rtl="0" algn="l">
              <a:lnSpc>
                <a:spcPct val="120000"/>
              </a:lnSpc>
              <a:spcBef>
                <a:spcPts val="0"/>
              </a:spcBef>
              <a:spcAft>
                <a:spcPts val="0"/>
              </a:spcAft>
              <a:buClr>
                <a:srgbClr val="334155"/>
              </a:buClr>
              <a:buSzPts val="2300"/>
              <a:buFont typeface="Arial"/>
              <a:buChar char="•"/>
            </a:pPr>
            <a:r>
              <a:rPr b="0" i="0" lang="en-US" sz="2300" u="none" cap="none" strike="noStrike">
                <a:solidFill>
                  <a:srgbClr val="424342"/>
                </a:solidFill>
                <a:latin typeface="Arial"/>
                <a:ea typeface="Arial"/>
                <a:cs typeface="Arial"/>
                <a:sym typeface="Arial"/>
              </a:rPr>
              <a:t>どんな場所で働いてるかを知れる</a:t>
            </a:r>
            <a:endParaRPr b="0" i="0" sz="1400" u="none" cap="none" strike="noStrike">
              <a:solidFill>
                <a:srgbClr val="000000"/>
              </a:solidFill>
              <a:latin typeface="Arial"/>
              <a:ea typeface="Arial"/>
              <a:cs typeface="Arial"/>
              <a:sym typeface="Arial"/>
            </a:endParaRPr>
          </a:p>
          <a:p>
            <a:pPr indent="-304800" lvl="0" marL="304800" marR="0" rtl="0" algn="l">
              <a:lnSpc>
                <a:spcPct val="120000"/>
              </a:lnSpc>
              <a:spcBef>
                <a:spcPts val="0"/>
              </a:spcBef>
              <a:spcAft>
                <a:spcPts val="0"/>
              </a:spcAft>
              <a:buClr>
                <a:srgbClr val="334155"/>
              </a:buClr>
              <a:buSzPts val="2300"/>
              <a:buFont typeface="Arial"/>
              <a:buChar char="•"/>
            </a:pPr>
            <a:r>
              <a:rPr b="0" i="0" lang="en-US" sz="2300" u="none" cap="none" strike="noStrike">
                <a:solidFill>
                  <a:srgbClr val="424342"/>
                </a:solidFill>
                <a:latin typeface="Arial"/>
                <a:ea typeface="Arial"/>
                <a:cs typeface="Arial"/>
                <a:sym typeface="Arial"/>
              </a:rPr>
              <a:t>現場での工夫が見える</a:t>
            </a:r>
            <a:endParaRPr b="0" i="0" sz="1400" u="none" cap="none" strike="noStrike">
              <a:solidFill>
                <a:srgbClr val="000000"/>
              </a:solidFill>
              <a:latin typeface="Arial"/>
              <a:ea typeface="Arial"/>
              <a:cs typeface="Arial"/>
              <a:sym typeface="Arial"/>
            </a:endParaRPr>
          </a:p>
        </p:txBody>
      </p:sp>
      <p:sp>
        <p:nvSpPr>
          <p:cNvPr id="159" name="Google Shape;159;p9"/>
          <p:cNvSpPr txBox="1"/>
          <p:nvPr/>
        </p:nvSpPr>
        <p:spPr>
          <a:xfrm>
            <a:off x="3719834" y="8446703"/>
            <a:ext cx="5322908" cy="431801"/>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424342"/>
              </a:buClr>
              <a:buSzPts val="2600"/>
              <a:buFont typeface="Arial"/>
              <a:buNone/>
            </a:pPr>
            <a:r>
              <a:rPr b="0" i="0" lang="en-US" sz="2600" u="none" cap="none" strike="noStrike">
                <a:solidFill>
                  <a:srgbClr val="424342"/>
                </a:solidFill>
                <a:latin typeface="Arial"/>
                <a:ea typeface="Arial"/>
                <a:cs typeface="Arial"/>
                <a:sym typeface="Arial"/>
              </a:rPr>
              <a:t>他の部署のことがわかる！</a:t>
            </a:r>
            <a:endParaRPr b="0" i="0" sz="1400" u="none" cap="none" strike="noStrike">
              <a:solidFill>
                <a:srgbClr val="000000"/>
              </a:solidFill>
              <a:latin typeface="Arial"/>
              <a:ea typeface="Arial"/>
              <a:cs typeface="Arial"/>
              <a:sym typeface="Arial"/>
            </a:endParaRPr>
          </a:p>
        </p:txBody>
      </p:sp>
      <p:grpSp>
        <p:nvGrpSpPr>
          <p:cNvPr id="160" name="Google Shape;160;p9"/>
          <p:cNvGrpSpPr/>
          <p:nvPr/>
        </p:nvGrpSpPr>
        <p:grpSpPr>
          <a:xfrm>
            <a:off x="2404383" y="8351029"/>
            <a:ext cx="1093238" cy="480274"/>
            <a:chOff x="0" y="152399"/>
            <a:chExt cx="1093236" cy="480273"/>
          </a:xfrm>
        </p:grpSpPr>
        <p:sp>
          <p:nvSpPr>
            <p:cNvPr id="161" name="Google Shape;161;p9"/>
            <p:cNvSpPr/>
            <p:nvPr/>
          </p:nvSpPr>
          <p:spPr>
            <a:xfrm>
              <a:off x="49177" y="152399"/>
              <a:ext cx="1020282" cy="1"/>
            </a:xfrm>
            <a:custGeom>
              <a:rect b="b" l="l" r="r" t="t"/>
              <a:pathLst>
                <a:path extrusionOk="0" h="120000" w="21600">
                  <a:moveTo>
                    <a:pt x="0" y="0"/>
                  </a:moveTo>
                  <a:lnTo>
                    <a:pt x="21600" y="0"/>
                  </a:lnTo>
                  <a:lnTo>
                    <a:pt x="21600" y="0"/>
                  </a:lnTo>
                  <a:lnTo>
                    <a:pt x="0" y="0"/>
                  </a:lnTo>
                  <a:close/>
                </a:path>
              </a:pathLst>
            </a:cu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70A4F3"/>
                </a:buClr>
                <a:buSzPts val="1600"/>
                <a:buFont typeface="Arial"/>
                <a:buNone/>
              </a:pPr>
              <a:r>
                <a:rPr b="0" i="0" lang="en-US" sz="1600" u="none" cap="none" strike="noStrike">
                  <a:solidFill>
                    <a:srgbClr val="70A4F3"/>
                  </a:solidFill>
                  <a:latin typeface="Arial"/>
                  <a:ea typeface="Arial"/>
                  <a:cs typeface="Arial"/>
                  <a:sym typeface="Arial"/>
                </a:rPr>
                <a:t>POINT</a:t>
              </a:r>
              <a:endParaRPr b="0" i="0" sz="1400" u="none" cap="none" strike="noStrike">
                <a:solidFill>
                  <a:srgbClr val="000000"/>
                </a:solidFill>
                <a:latin typeface="Arial"/>
                <a:ea typeface="Arial"/>
                <a:cs typeface="Arial"/>
                <a:sym typeface="Arial"/>
              </a:endParaRPr>
            </a:p>
          </p:txBody>
        </p:sp>
        <p:sp>
          <p:nvSpPr>
            <p:cNvPr id="162" name="Google Shape;162;p9"/>
            <p:cNvSpPr/>
            <p:nvPr/>
          </p:nvSpPr>
          <p:spPr>
            <a:xfrm>
              <a:off x="0" y="632671"/>
              <a:ext cx="1093236" cy="1"/>
            </a:xfrm>
            <a:custGeom>
              <a:rect b="b" l="l" r="r" t="t"/>
              <a:pathLst>
                <a:path extrusionOk="0" h="120000" w="21600">
                  <a:moveTo>
                    <a:pt x="0" y="0"/>
                  </a:moveTo>
                  <a:lnTo>
                    <a:pt x="21600" y="0"/>
                  </a:lnTo>
                  <a:lnTo>
                    <a:pt x="21600" y="0"/>
                  </a:lnTo>
                  <a:lnTo>
                    <a:pt x="0" y="0"/>
                  </a:lnTo>
                  <a:close/>
                </a:path>
              </a:pathLst>
            </a:cu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70A4F3"/>
                </a:buClr>
                <a:buSzPts val="4500"/>
                <a:buFont typeface="Arial"/>
                <a:buNone/>
              </a:pPr>
              <a:r>
                <a:rPr b="0" i="0" lang="en-US" sz="4500" u="none" cap="none" strike="noStrike">
                  <a:solidFill>
                    <a:srgbClr val="70A4F3"/>
                  </a:solidFill>
                  <a:latin typeface="Arial"/>
                  <a:ea typeface="Arial"/>
                  <a:cs typeface="Arial"/>
                  <a:sym typeface="Arial"/>
                </a:rPr>
                <a:t>03</a:t>
              </a:r>
              <a:endParaRPr b="0" i="0" sz="1400" u="none" cap="none" strike="noStrike">
                <a:solidFill>
                  <a:srgbClr val="000000"/>
                </a:solidFill>
                <a:latin typeface="Arial"/>
                <a:ea typeface="Arial"/>
                <a:cs typeface="Arial"/>
                <a:sym typeface="Arial"/>
              </a:endParaRPr>
            </a:p>
          </p:txBody>
        </p:sp>
      </p:grpSp>
      <p:pic>
        <p:nvPicPr>
          <p:cNvPr descr="Google Shape;150;p25" id="163" name="Google Shape;163;p9"/>
          <p:cNvPicPr preferRelativeResize="0"/>
          <p:nvPr/>
        </p:nvPicPr>
        <p:blipFill rotWithShape="1">
          <a:blip r:embed="rId4">
            <a:alphaModFix/>
          </a:blip>
          <a:srcRect b="8270" l="2511" r="7265" t="1505"/>
          <a:stretch/>
        </p:blipFill>
        <p:spPr>
          <a:xfrm>
            <a:off x="15009774" y="4720535"/>
            <a:ext cx="2315111" cy="2315504"/>
          </a:xfrm>
          <a:custGeom>
            <a:rect b="b" l="l" r="r" t="t"/>
            <a:pathLst>
              <a:path extrusionOk="0" h="20595" w="19679">
                <a:moveTo>
                  <a:pt x="9841" y="0"/>
                </a:moveTo>
                <a:cubicBezTo>
                  <a:pt x="7323" y="0"/>
                  <a:pt x="4803" y="1004"/>
                  <a:pt x="2881" y="3015"/>
                </a:cubicBezTo>
                <a:cubicBezTo>
                  <a:pt x="-961" y="7036"/>
                  <a:pt x="-961" y="13557"/>
                  <a:pt x="2881" y="17579"/>
                </a:cubicBezTo>
                <a:cubicBezTo>
                  <a:pt x="6724" y="21600"/>
                  <a:pt x="12954" y="21600"/>
                  <a:pt x="16797" y="17579"/>
                </a:cubicBezTo>
                <a:cubicBezTo>
                  <a:pt x="20639" y="13557"/>
                  <a:pt x="20639" y="7036"/>
                  <a:pt x="16797" y="3015"/>
                </a:cubicBezTo>
                <a:cubicBezTo>
                  <a:pt x="14875" y="1004"/>
                  <a:pt x="12359" y="0"/>
                  <a:pt x="9841" y="0"/>
                </a:cubicBezTo>
                <a:close/>
              </a:path>
            </a:pathLst>
          </a:custGeom>
          <a:noFill/>
          <a:ln>
            <a:noFill/>
          </a:ln>
        </p:spPr>
      </p:pic>
      <p:pic>
        <p:nvPicPr>
          <p:cNvPr descr="Google Shape;149;p25" id="164" name="Google Shape;164;p9"/>
          <p:cNvPicPr preferRelativeResize="0"/>
          <p:nvPr/>
        </p:nvPicPr>
        <p:blipFill rotWithShape="1">
          <a:blip r:embed="rId5">
            <a:alphaModFix/>
          </a:blip>
          <a:srcRect b="13339" l="25551" r="25556" t="13337"/>
          <a:stretch/>
        </p:blipFill>
        <p:spPr>
          <a:xfrm>
            <a:off x="2398527" y="9415552"/>
            <a:ext cx="2315651" cy="2315508"/>
          </a:xfrm>
          <a:custGeom>
            <a:rect b="b" l="l" r="r" t="t"/>
            <a:pathLst>
              <a:path extrusionOk="0" h="20595" w="19679">
                <a:moveTo>
                  <a:pt x="9839" y="0"/>
                </a:moveTo>
                <a:cubicBezTo>
                  <a:pt x="7321" y="0"/>
                  <a:pt x="4802" y="1005"/>
                  <a:pt x="2881" y="3015"/>
                </a:cubicBezTo>
                <a:cubicBezTo>
                  <a:pt x="-961" y="7037"/>
                  <a:pt x="-961" y="13557"/>
                  <a:pt x="2881" y="17579"/>
                </a:cubicBezTo>
                <a:cubicBezTo>
                  <a:pt x="6723" y="21600"/>
                  <a:pt x="12955" y="21600"/>
                  <a:pt x="16797" y="17579"/>
                </a:cubicBezTo>
                <a:cubicBezTo>
                  <a:pt x="20639" y="13557"/>
                  <a:pt x="20639" y="7037"/>
                  <a:pt x="16797" y="3015"/>
                </a:cubicBezTo>
                <a:cubicBezTo>
                  <a:pt x="14876" y="1005"/>
                  <a:pt x="12357" y="0"/>
                  <a:pt x="9839" y="0"/>
                </a:cubicBezTo>
                <a:close/>
              </a:path>
            </a:pathLst>
          </a:custGeom>
          <a:noFill/>
          <a:ln>
            <a:noFill/>
          </a:ln>
        </p:spPr>
      </p:pic>
      <p:pic>
        <p:nvPicPr>
          <p:cNvPr descr="Google Shape;148;p25" id="165" name="Google Shape;165;p9"/>
          <p:cNvPicPr preferRelativeResize="0"/>
          <p:nvPr/>
        </p:nvPicPr>
        <p:blipFill rotWithShape="1">
          <a:blip r:embed="rId6">
            <a:alphaModFix/>
          </a:blip>
          <a:srcRect b="5032" l="1706" r="37586" t="5039"/>
          <a:stretch/>
        </p:blipFill>
        <p:spPr>
          <a:xfrm>
            <a:off x="15009506" y="9415322"/>
            <a:ext cx="2315647" cy="2315967"/>
          </a:xfrm>
          <a:custGeom>
            <a:rect b="b" l="l" r="r" t="t"/>
            <a:pathLst>
              <a:path extrusionOk="0" h="20595" w="19679">
                <a:moveTo>
                  <a:pt x="9839" y="0"/>
                </a:moveTo>
                <a:cubicBezTo>
                  <a:pt x="7321" y="0"/>
                  <a:pt x="4802" y="1007"/>
                  <a:pt x="2881" y="3017"/>
                </a:cubicBezTo>
                <a:cubicBezTo>
                  <a:pt x="-961" y="7039"/>
                  <a:pt x="-961" y="13558"/>
                  <a:pt x="2881" y="17579"/>
                </a:cubicBezTo>
                <a:cubicBezTo>
                  <a:pt x="6723" y="21600"/>
                  <a:pt x="12955" y="21600"/>
                  <a:pt x="16797" y="17579"/>
                </a:cubicBezTo>
                <a:cubicBezTo>
                  <a:pt x="20639" y="13558"/>
                  <a:pt x="20639" y="7039"/>
                  <a:pt x="16797" y="3017"/>
                </a:cubicBezTo>
                <a:cubicBezTo>
                  <a:pt x="14876" y="1007"/>
                  <a:pt x="12357" y="0"/>
                  <a:pt x="9839" y="0"/>
                </a:cubicBezTo>
                <a:close/>
              </a:path>
            </a:pathLst>
          </a:custGeom>
          <a:noFill/>
          <a:ln>
            <a:noFill/>
          </a:ln>
        </p:spPr>
      </p:pic>
      <p:pic>
        <p:nvPicPr>
          <p:cNvPr descr="Frame 36.png" id="166" name="Google Shape;166;p9"/>
          <p:cNvPicPr preferRelativeResize="0"/>
          <p:nvPr/>
        </p:nvPicPr>
        <p:blipFill rotWithShape="1">
          <a:blip r:embed="rId7">
            <a:alphaModFix/>
          </a:blip>
          <a:srcRect b="0" l="0" r="0" t="0"/>
          <a:stretch/>
        </p:blipFill>
        <p:spPr>
          <a:xfrm>
            <a:off x="9961417" y="3144506"/>
            <a:ext cx="4461167" cy="9004642"/>
          </a:xfrm>
          <a:prstGeom prst="rect">
            <a:avLst/>
          </a:prstGeom>
          <a:noFill/>
          <a:ln>
            <a:noFill/>
          </a:ln>
        </p:spPr>
      </p:pic>
      <p:grpSp>
        <p:nvGrpSpPr>
          <p:cNvPr id="167" name="Google Shape;167;p9"/>
          <p:cNvGrpSpPr/>
          <p:nvPr/>
        </p:nvGrpSpPr>
        <p:grpSpPr>
          <a:xfrm>
            <a:off x="784459" y="1266415"/>
            <a:ext cx="5543700" cy="1728000"/>
            <a:chOff x="0" y="0"/>
            <a:chExt cx="5543700" cy="1728000"/>
          </a:xfrm>
        </p:grpSpPr>
        <p:sp>
          <p:nvSpPr>
            <p:cNvPr id="168" name="Google Shape;168;p9"/>
            <p:cNvSpPr/>
            <p:nvPr/>
          </p:nvSpPr>
          <p:spPr>
            <a:xfrm>
              <a:off x="0" y="0"/>
              <a:ext cx="5543700" cy="1728000"/>
            </a:xfrm>
            <a:prstGeom prst="rect">
              <a:avLst/>
            </a:prstGeom>
            <a:solidFill>
              <a:srgbClr val="F5D227">
                <a:alpha val="40000"/>
              </a:srgbClr>
            </a:solidFill>
            <a:ln>
              <a:noFill/>
            </a:ln>
          </p:spPr>
          <p:txBody>
            <a:bodyPr anchorCtr="0" anchor="ctr" bIns="0" lIns="0" spcFirstLastPara="1" rIns="0" wrap="square" tIns="0">
              <a:noAutofit/>
            </a:bodyPr>
            <a:lstStyle/>
            <a:p>
              <a:pPr indent="0" lvl="0" marL="0" marR="0" rtl="0" algn="ctr">
                <a:lnSpc>
                  <a:spcPct val="150000"/>
                </a:lnSpc>
                <a:spcBef>
                  <a:spcPts val="0"/>
                </a:spcBef>
                <a:spcAft>
                  <a:spcPts val="0"/>
                </a:spcAft>
                <a:buClr>
                  <a:srgbClr val="C82506"/>
                </a:buClr>
                <a:buSzPts val="4000"/>
                <a:buFont typeface="Arial"/>
                <a:buNone/>
              </a:pPr>
              <a:r>
                <a:rPr b="0" i="0" lang="en-US" sz="4000" u="none" cap="none" strike="noStrike">
                  <a:solidFill>
                    <a:srgbClr val="C82506"/>
                  </a:solidFill>
                  <a:latin typeface="Arial"/>
                  <a:ea typeface="Arial"/>
                  <a:cs typeface="Arial"/>
                  <a:sym typeface="Arial"/>
                </a:rPr>
                <a:t>会社名を記載</a:t>
              </a:r>
              <a:endParaRPr b="0" i="0" sz="2800" u="none" cap="none" strike="noStrike">
                <a:solidFill>
                  <a:srgbClr val="FFFFFF"/>
                </a:solidFill>
                <a:latin typeface="Arial"/>
                <a:ea typeface="Arial"/>
                <a:cs typeface="Arial"/>
                <a:sym typeface="Arial"/>
              </a:endParaRPr>
            </a:p>
          </p:txBody>
        </p:sp>
        <p:sp>
          <p:nvSpPr>
            <p:cNvPr id="169" name="Google Shape;169;p9"/>
            <p:cNvSpPr/>
            <p:nvPr/>
          </p:nvSpPr>
          <p:spPr>
            <a:xfrm>
              <a:off x="1156779" y="863959"/>
              <a:ext cx="3230226" cy="0"/>
            </a:xfrm>
            <a:custGeom>
              <a:rect b="b" l="l" r="r" t="t"/>
              <a:pathLst>
                <a:path extrusionOk="0" h="120000" w="21600">
                  <a:moveTo>
                    <a:pt x="0" y="0"/>
                  </a:moveTo>
                  <a:lnTo>
                    <a:pt x="21600" y="0"/>
                  </a:lnTo>
                  <a:lnTo>
                    <a:pt x="21600" y="0"/>
                  </a:lnTo>
                  <a:lnTo>
                    <a:pt x="0" y="0"/>
                  </a:lnTo>
                  <a:close/>
                </a:path>
              </a:pathLst>
            </a:custGeom>
            <a:noFill/>
            <a:ln>
              <a:noFill/>
            </a:ln>
          </p:spPr>
          <p:txBody>
            <a:bodyPr anchorCtr="0" anchor="ctr" bIns="27050" lIns="27050" spcFirstLastPara="1" rIns="27050" wrap="square" tIns="27050">
              <a:noAutofit/>
            </a:bodyPr>
            <a:lstStyle/>
            <a:p>
              <a:pPr indent="0" lvl="0" marL="0" marR="0" rtl="0" algn="ctr">
                <a:lnSpc>
                  <a:spcPct val="150000"/>
                </a:lnSpc>
                <a:spcBef>
                  <a:spcPts val="0"/>
                </a:spcBef>
                <a:spcAft>
                  <a:spcPts val="0"/>
                </a:spcAft>
                <a:buClr>
                  <a:srgbClr val="C82506"/>
                </a:buClr>
                <a:buSzPts val="4000"/>
                <a:buFont typeface="Arial"/>
                <a:buNone/>
              </a:pPr>
              <a:r>
                <a:rPr b="0" i="0" lang="en-US" sz="4000" u="none" cap="none" strike="noStrike">
                  <a:solidFill>
                    <a:srgbClr val="C82506"/>
                  </a:solidFill>
                  <a:latin typeface="Arial"/>
                  <a:ea typeface="Arial"/>
                  <a:cs typeface="Arial"/>
                  <a:sym typeface="Arial"/>
                </a:rPr>
                <a:t>会社名を記載</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theme/theme1.xml><?xml version="1.0" encoding="utf-8"?>
<a:theme xmlns:a="http://schemas.openxmlformats.org/drawingml/2006/main" xmlns:r="http://schemas.openxmlformats.org/officeDocument/2006/relationships"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White">
  <a:themeElements>
    <a:clrScheme name="White">
      <a:dk1>
        <a:srgbClr val="334155"/>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White">
  <a:themeElements>
    <a:clrScheme name="White">
      <a:dk1>
        <a:srgbClr val="334155"/>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file>