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5120000" cx="10692000"/>
  <p:notesSz cx="6858000" cy="9144000"/>
  <p:embeddedFontLst>
    <p:embeddedFont>
      <p:font typeface="Noto Sans JP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762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  <p:ext uri="GoogleSlidesCustomDataVersion2">
      <go:slidesCustomData xmlns:go="http://customooxmlschemas.google.com/" r:id="rId9" roundtripDataSignature="AMtx7miqtLiFftlKq6cWw668vBUNEnzX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762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NotoSansJP-regular.fntdata"/><Relationship Id="rId8" Type="http://schemas.openxmlformats.org/officeDocument/2006/relationships/font" Target="fonts/NotoSansJP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6926" y="685800"/>
            <a:ext cx="242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3773e109cb1_0_8:notes"/>
          <p:cNvSpPr/>
          <p:nvPr>
            <p:ph idx="2" type="sldImg"/>
          </p:nvPr>
        </p:nvSpPr>
        <p:spPr>
          <a:xfrm>
            <a:off x="2216926" y="685800"/>
            <a:ext cx="242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g3773e109cb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カスタム レイアウト 1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37637e575c6_0_63"/>
          <p:cNvSpPr txBox="1"/>
          <p:nvPr>
            <p:ph type="title"/>
          </p:nvPr>
        </p:nvSpPr>
        <p:spPr>
          <a:xfrm>
            <a:off x="364468" y="1308210"/>
            <a:ext cx="99630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9pPr>
          </a:lstStyle>
          <a:p/>
        </p:txBody>
      </p:sp>
      <p:sp>
        <p:nvSpPr>
          <p:cNvPr id="12" name="Google Shape;12;g37637e575c6_0_63"/>
          <p:cNvSpPr txBox="1"/>
          <p:nvPr>
            <p:ph idx="1" type="body"/>
          </p:nvPr>
        </p:nvSpPr>
        <p:spPr>
          <a:xfrm>
            <a:off x="364468" y="3387853"/>
            <a:ext cx="9963000" cy="100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rmAutofit/>
          </a:bodyPr>
          <a:lstStyle>
            <a:lvl1pPr indent="-429704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67"/>
              <a:buChar char="●"/>
              <a:defRPr sz="3166"/>
            </a:lvl1pPr>
            <a:lvl2pPr indent="-385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63"/>
              <a:buChar char="○"/>
              <a:defRPr sz="2463"/>
            </a:lvl2pPr>
            <a:lvl3pPr indent="-385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63"/>
              <a:buChar char="■"/>
              <a:defRPr sz="2463"/>
            </a:lvl3pPr>
            <a:lvl4pPr indent="-385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63"/>
              <a:buChar char="●"/>
              <a:defRPr sz="2463"/>
            </a:lvl4pPr>
            <a:lvl5pPr indent="-385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63"/>
              <a:buChar char="○"/>
              <a:defRPr sz="2463"/>
            </a:lvl5pPr>
            <a:lvl6pPr indent="-385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63"/>
              <a:buChar char="■"/>
              <a:defRPr sz="2463"/>
            </a:lvl6pPr>
            <a:lvl7pPr indent="-385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63"/>
              <a:buChar char="●"/>
              <a:defRPr sz="2463"/>
            </a:lvl7pPr>
            <a:lvl8pPr indent="-385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63"/>
              <a:buChar char="○"/>
              <a:defRPr sz="2463"/>
            </a:lvl8pPr>
            <a:lvl9pPr indent="-385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63"/>
              <a:buChar char="■"/>
              <a:defRPr sz="2463"/>
            </a:lvl9pPr>
          </a:lstStyle>
          <a:p/>
        </p:txBody>
      </p:sp>
      <p:sp>
        <p:nvSpPr>
          <p:cNvPr id="13" name="Google Shape;13;g37637e575c6_0_63"/>
          <p:cNvSpPr txBox="1"/>
          <p:nvPr>
            <p:ph idx="12" type="sldNum"/>
          </p:nvPr>
        </p:nvSpPr>
        <p:spPr>
          <a:xfrm>
            <a:off x="9906772" y="13708144"/>
            <a:ext cx="6417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b="0" i="0" sz="175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b="0" i="0" sz="175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b="0" i="0" sz="175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b="0" i="0" sz="175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b="0" i="0" sz="175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b="0" i="0" sz="175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b="0" i="0" sz="175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b="0" i="0" sz="175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b="0" i="0" sz="175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37637e575c6_0_59"/>
          <p:cNvSpPr txBox="1"/>
          <p:nvPr>
            <p:ph type="ctrTitle"/>
          </p:nvPr>
        </p:nvSpPr>
        <p:spPr>
          <a:xfrm>
            <a:off x="364477" y="2188777"/>
            <a:ext cx="9963000" cy="60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60850" lIns="160850" spcFirstLastPara="1" rIns="160850" wrap="square" tIns="160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49"/>
              <a:buNone/>
              <a:defRPr sz="914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49"/>
              <a:buNone/>
              <a:defRPr sz="914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49"/>
              <a:buNone/>
              <a:defRPr sz="914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49"/>
              <a:buNone/>
              <a:defRPr sz="914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49"/>
              <a:buNone/>
              <a:defRPr sz="914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49"/>
              <a:buNone/>
              <a:defRPr sz="914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49"/>
              <a:buNone/>
              <a:defRPr sz="914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49"/>
              <a:buNone/>
              <a:defRPr sz="914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49"/>
              <a:buNone/>
              <a:defRPr sz="9148"/>
            </a:lvl9pPr>
          </a:lstStyle>
          <a:p/>
        </p:txBody>
      </p:sp>
      <p:sp>
        <p:nvSpPr>
          <p:cNvPr id="16" name="Google Shape;16;g37637e575c6_0_59"/>
          <p:cNvSpPr txBox="1"/>
          <p:nvPr>
            <p:ph idx="1" type="subTitle"/>
          </p:nvPr>
        </p:nvSpPr>
        <p:spPr>
          <a:xfrm>
            <a:off x="364468" y="8331286"/>
            <a:ext cx="99630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9pPr>
          </a:lstStyle>
          <a:p/>
        </p:txBody>
      </p:sp>
      <p:sp>
        <p:nvSpPr>
          <p:cNvPr id="17" name="Google Shape;17;g37637e575c6_0_59"/>
          <p:cNvSpPr txBox="1"/>
          <p:nvPr>
            <p:ph idx="12" type="sldNum"/>
          </p:nvPr>
        </p:nvSpPr>
        <p:spPr>
          <a:xfrm>
            <a:off x="9906772" y="13708144"/>
            <a:ext cx="6417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b="0" i="0" sz="175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b="0" i="0" sz="175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b="0" i="0" sz="175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b="0" i="0" sz="175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b="0" i="0" sz="175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b="0" i="0" sz="175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b="0" i="0" sz="175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b="0" i="0" sz="175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b="0" i="0" sz="175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7637e575c6_0_25"/>
          <p:cNvSpPr txBox="1"/>
          <p:nvPr>
            <p:ph idx="12" type="sldNum"/>
          </p:nvPr>
        </p:nvSpPr>
        <p:spPr>
          <a:xfrm>
            <a:off x="9906772" y="13708144"/>
            <a:ext cx="6417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7" name="Google Shape;7;g37637e575c6_0_25"/>
          <p:cNvSpPr txBox="1"/>
          <p:nvPr>
            <p:ph type="title"/>
          </p:nvPr>
        </p:nvSpPr>
        <p:spPr>
          <a:xfrm>
            <a:off x="1645225" y="1789550"/>
            <a:ext cx="5837100" cy="58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JP"/>
              <a:buNone/>
              <a:defRPr b="0" i="0" sz="1400" u="none" cap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37637e575c6_0_25"/>
          <p:cNvSpPr txBox="1"/>
          <p:nvPr>
            <p:ph idx="1" type="body"/>
          </p:nvPr>
        </p:nvSpPr>
        <p:spPr>
          <a:xfrm>
            <a:off x="1702950" y="2915225"/>
            <a:ext cx="5837100" cy="58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JP"/>
              <a:buChar char="●"/>
              <a:defRPr b="0" i="0" sz="1400" u="none" cap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773e109cb1_0_8"/>
          <p:cNvSpPr txBox="1"/>
          <p:nvPr/>
        </p:nvSpPr>
        <p:spPr>
          <a:xfrm>
            <a:off x="2339825" y="13728420"/>
            <a:ext cx="7909800" cy="10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575" lIns="138575" spcFirstLastPara="1" rIns="138575" wrap="square" tIns="13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D56"/>
              </a:buClr>
              <a:buSzPts val="12972"/>
              <a:buFont typeface="Arial"/>
              <a:buNone/>
            </a:pPr>
            <a:r>
              <a:rPr b="1" i="0" lang="ja" sz="2000" u="none" cap="none" strike="noStrike">
                <a:solidFill>
                  <a:srgbClr val="2C3D56"/>
                </a:solidFill>
                <a:latin typeface="Noto Sans JP"/>
                <a:ea typeface="Noto Sans JP"/>
                <a:cs typeface="Noto Sans JP"/>
                <a:sym typeface="Noto Sans JP"/>
              </a:rPr>
              <a:t>　⚪︎⚪︎部⚪︎⚪︎課 山田花子</a:t>
            </a:r>
            <a:endParaRPr b="1" i="0" sz="2000" u="none" cap="none" strike="noStrike">
              <a:solidFill>
                <a:srgbClr val="2C3D56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D56"/>
              </a:buClr>
              <a:buSzPts val="12972"/>
              <a:buFont typeface="Arial"/>
              <a:buNone/>
            </a:pPr>
            <a:r>
              <a:rPr b="1" i="0" lang="ja" sz="2000" u="none" cap="none" strike="noStrike">
                <a:solidFill>
                  <a:srgbClr val="2C3D56"/>
                </a:solidFill>
                <a:latin typeface="Noto Sans JP"/>
                <a:ea typeface="Noto Sans JP"/>
                <a:cs typeface="Noto Sans JP"/>
                <a:sym typeface="Noto Sans JP"/>
              </a:rPr>
              <a:t>　090-0000-0000　xxxx@xxx.jp</a:t>
            </a:r>
            <a:endParaRPr b="1" i="0" sz="2000" u="none" cap="none" strike="noStrike">
              <a:solidFill>
                <a:srgbClr val="2C3D56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3" name="Google Shape;23;g3773e109cb1_0_8"/>
          <p:cNvSpPr txBox="1"/>
          <p:nvPr/>
        </p:nvSpPr>
        <p:spPr>
          <a:xfrm>
            <a:off x="8572500" y="4482050"/>
            <a:ext cx="190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ja" sz="13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tunag</a:t>
            </a:r>
            <a:r>
              <a:rPr b="1" i="0" lang="ja" sz="1300" u="none" cap="none" strike="noStrik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00</a:t>
            </a:r>
            <a:r>
              <a:rPr b="1" lang="ja" sz="13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0</a:t>
            </a:r>
            <a:r>
              <a:rPr b="1" i="0" lang="ja" sz="1300" u="none" cap="none" strike="noStrik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0-xxxx</a:t>
            </a:r>
            <a:endParaRPr b="1" i="0" sz="1300" u="none" cap="none" strike="noStrike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4" name="Google Shape;24;g3773e109cb1_0_8"/>
          <p:cNvSpPr txBox="1"/>
          <p:nvPr/>
        </p:nvSpPr>
        <p:spPr>
          <a:xfrm>
            <a:off x="8572500" y="4941722"/>
            <a:ext cx="190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ja" sz="1300" u="none" cap="none" strike="noStrik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xxxx</a:t>
            </a:r>
            <a:endParaRPr b="1" i="0" sz="1300" u="none" cap="none" strike="noStrike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UNAG2025">
  <a:themeElements>
    <a:clrScheme name="Simple Light">
      <a:dk1>
        <a:srgbClr val="283E59"/>
      </a:dk1>
      <a:lt1>
        <a:srgbClr val="FFFFFF"/>
      </a:lt1>
      <a:dk2>
        <a:srgbClr val="475569"/>
      </a:dk2>
      <a:lt2>
        <a:srgbClr val="94A3B8"/>
      </a:lt2>
      <a:accent1>
        <a:srgbClr val="107BFF"/>
      </a:accent1>
      <a:accent2>
        <a:srgbClr val="F1F5F9"/>
      </a:accent2>
      <a:accent3>
        <a:srgbClr val="F44646"/>
      </a:accent3>
      <a:accent4>
        <a:srgbClr val="FF9500"/>
      </a:accent4>
      <a:accent5>
        <a:srgbClr val="77DD34"/>
      </a:accent5>
      <a:accent6>
        <a:srgbClr val="FED419"/>
      </a:accent6>
      <a:hlink>
        <a:srgbClr val="055D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