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游ゴシック体 ミディアム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7"/>
          </a:solidFill>
        </a:fill>
      </a:tcStyle>
    </a:wholeTbl>
    <a:band2H>
      <a:tcTxStyle b="def" i="def"/>
      <a:tcStyle>
        <a:tcBdr/>
        <a:fill>
          <a:solidFill>
            <a:srgbClr val="E6EBF4"/>
          </a:solidFill>
        </a:fill>
      </a:tcStyle>
    </a:band2H>
    <a:firstCol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DCC"/>
          </a:solidFill>
        </a:fill>
      </a:tcStyle>
    </a:wholeTbl>
    <a:band2H>
      <a:tcTxStyle b="def" i="def"/>
      <a:tcStyle>
        <a:tcBdr/>
        <a:fill>
          <a:solidFill>
            <a:srgbClr val="F8E8E7"/>
          </a:solidFill>
        </a:fill>
      </a:tcStyle>
    </a:band2H>
    <a:firstCol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5CA"/>
          </a:solidFill>
        </a:fill>
      </a:tcStyle>
    </a:wholeTbl>
    <a:band2H>
      <a:tcTxStyle b="def" i="def"/>
      <a:tcStyle>
        <a:tcBdr/>
        <a:fill>
          <a:solidFill>
            <a:srgbClr val="FDF2E6"/>
          </a:solidFill>
        </a:fill>
      </a:tcStyle>
    </a:band2H>
    <a:firstCol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8EDF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4285F4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4285F4"/>
              </a:solidFill>
              <a:prstDash val="solid"/>
              <a:round/>
            </a:ln>
          </a:top>
          <a:bottom>
            <a:ln w="63500" cap="flat">
              <a:solidFill>
                <a:srgbClr val="4285F4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4285F4"/>
              </a:solidFill>
              <a:prstDash val="solid"/>
              <a:round/>
            </a:ln>
          </a:top>
          <a:bottom>
            <a:ln w="63500" cap="flat">
              <a:solidFill>
                <a:srgbClr val="4285F4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Col>
    <a:la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lastRow>
    <a:firstRow>
      <a:tcTxStyle b="on" i="off">
        <a:font>
          <a:latin typeface="游ゴシック体 ボールド"/>
          <a:ea typeface="游ゴシック体 ボールド"/>
          <a:cs typeface="游ゴシック体 ボールド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0" name="Shape 7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600">
        <a:latin typeface="+mn-lt"/>
        <a:ea typeface="+mn-ea"/>
        <a:cs typeface="+mn-cs"/>
        <a:sym typeface="游ゴシック体 ミディアム"/>
      </a:defRPr>
    </a:lvl1pPr>
    <a:lvl2pPr indent="228600" defTabSz="2438400" latinLnBrk="0">
      <a:defRPr sz="3600">
        <a:latin typeface="+mn-lt"/>
        <a:ea typeface="+mn-ea"/>
        <a:cs typeface="+mn-cs"/>
        <a:sym typeface="游ゴシック体 ミディアム"/>
      </a:defRPr>
    </a:lvl2pPr>
    <a:lvl3pPr indent="457200" defTabSz="2438400" latinLnBrk="0">
      <a:defRPr sz="3600">
        <a:latin typeface="+mn-lt"/>
        <a:ea typeface="+mn-ea"/>
        <a:cs typeface="+mn-cs"/>
        <a:sym typeface="游ゴシック体 ミディアム"/>
      </a:defRPr>
    </a:lvl3pPr>
    <a:lvl4pPr indent="685800" defTabSz="2438400" latinLnBrk="0">
      <a:defRPr sz="3600">
        <a:latin typeface="+mn-lt"/>
        <a:ea typeface="+mn-ea"/>
        <a:cs typeface="+mn-cs"/>
        <a:sym typeface="游ゴシック体 ミディアム"/>
      </a:defRPr>
    </a:lvl4pPr>
    <a:lvl5pPr indent="914400" defTabSz="2438400" latinLnBrk="0">
      <a:defRPr sz="3600">
        <a:latin typeface="+mn-lt"/>
        <a:ea typeface="+mn-ea"/>
        <a:cs typeface="+mn-cs"/>
        <a:sym typeface="游ゴシック体 ミディアム"/>
      </a:defRPr>
    </a:lvl5pPr>
    <a:lvl6pPr indent="1143000" defTabSz="2438400" latinLnBrk="0">
      <a:defRPr sz="3600">
        <a:latin typeface="+mn-lt"/>
        <a:ea typeface="+mn-ea"/>
        <a:cs typeface="+mn-cs"/>
        <a:sym typeface="游ゴシック体 ミディアム"/>
      </a:defRPr>
    </a:lvl6pPr>
    <a:lvl7pPr indent="1371600" defTabSz="2438400" latinLnBrk="0">
      <a:defRPr sz="3600">
        <a:latin typeface="+mn-lt"/>
        <a:ea typeface="+mn-ea"/>
        <a:cs typeface="+mn-cs"/>
        <a:sym typeface="游ゴシック体 ミディアム"/>
      </a:defRPr>
    </a:lvl7pPr>
    <a:lvl8pPr indent="1600200" defTabSz="2438400" latinLnBrk="0">
      <a:defRPr sz="3600">
        <a:latin typeface="+mn-lt"/>
        <a:ea typeface="+mn-ea"/>
        <a:cs typeface="+mn-cs"/>
        <a:sym typeface="游ゴシック体 ミディアム"/>
      </a:defRPr>
    </a:lvl8pPr>
    <a:lvl9pPr indent="1828800" defTabSz="2438400" latinLnBrk="0">
      <a:defRPr sz="3600">
        <a:latin typeface="+mn-lt"/>
        <a:ea typeface="+mn-ea"/>
        <a:cs typeface="+mn-cs"/>
        <a:sym typeface="游ゴシック体 ミディアム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"/>
          <p:cNvSpPr/>
          <p:nvPr/>
        </p:nvSpPr>
        <p:spPr>
          <a:xfrm flipH="1" rot="10800000">
            <a:off x="-1" y="-1"/>
            <a:ext cx="24405603" cy="137160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" name="タイトルテキスト"/>
          <p:cNvSpPr txBox="1"/>
          <p:nvPr>
            <p:ph type="title"/>
          </p:nvPr>
        </p:nvSpPr>
        <p:spPr>
          <a:xfrm>
            <a:off x="700799" y="9608901"/>
            <a:ext cx="19228803" cy="14216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FFFF"/>
                </a:solidFill>
                <a:latin typeface="+mn-lt"/>
                <a:ea typeface="+mn-ea"/>
                <a:cs typeface="+mn-cs"/>
                <a:sym typeface="游ゴシック体 ミディアム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6" name="本文レベル1…"/>
          <p:cNvSpPr txBox="1"/>
          <p:nvPr>
            <p:ph type="body" sz="quarter" idx="1"/>
          </p:nvPr>
        </p:nvSpPr>
        <p:spPr>
          <a:xfrm>
            <a:off x="700799" y="11271546"/>
            <a:ext cx="21925601" cy="1154401"/>
          </a:xfrm>
          <a:prstGeom prst="rect">
            <a:avLst/>
          </a:prstGeom>
        </p:spPr>
        <p:txBody>
          <a:bodyPr/>
          <a:lstStyle>
            <a:lvl1pPr marL="914400" indent="-800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914400" indent="-3175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1397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914400" indent="5969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914400" indent="1054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7" name="スライド番号"/>
          <p:cNvSpPr txBox="1"/>
          <p:nvPr>
            <p:ph type="sldNum" sz="quarter" idx="2"/>
          </p:nvPr>
        </p:nvSpPr>
        <p:spPr>
          <a:xfrm>
            <a:off x="23325820" y="12637561"/>
            <a:ext cx="866823" cy="8178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" name="Google Shape;14;p2"/>
          <p:cNvSpPr/>
          <p:nvPr/>
        </p:nvSpPr>
        <p:spPr>
          <a:xfrm>
            <a:off x="-1" y="4966267"/>
            <a:ext cx="24425602" cy="4255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" name="Google Shape;15;p2" descr="Google Shape;15;p2"/>
          <p:cNvPicPr>
            <a:picLocks noChangeAspect="1"/>
          </p:cNvPicPr>
          <p:nvPr/>
        </p:nvPicPr>
        <p:blipFill>
          <a:blip r:embed="rId2">
            <a:extLst/>
          </a:blip>
          <a:srcRect l="1607" t="1784" r="1529" b="54146"/>
          <a:stretch>
            <a:fillRect/>
          </a:stretch>
        </p:blipFill>
        <p:spPr>
          <a:xfrm>
            <a:off x="700799" y="5739333"/>
            <a:ext cx="8918541" cy="264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oogle Shape;16;p2" descr="Google Shape;16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20399" y="331367"/>
            <a:ext cx="14701530" cy="134596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pic>
        <p:nvPicPr>
          <p:cNvPr id="21" name="Google Shape;17;p2" descr="Google Shape;17;p2"/>
          <p:cNvPicPr>
            <a:picLocks noChangeAspect="1"/>
          </p:cNvPicPr>
          <p:nvPr/>
        </p:nvPicPr>
        <p:blipFill>
          <a:blip r:embed="rId4">
            <a:alphaModFix amt="15000"/>
            <a:extLst/>
          </a:blip>
          <a:stretch>
            <a:fillRect/>
          </a:stretch>
        </p:blipFill>
        <p:spPr>
          <a:xfrm>
            <a:off x="-1" y="6729066"/>
            <a:ext cx="9894001" cy="6986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37;p6"/>
          <p:cNvSpPr/>
          <p:nvPr/>
        </p:nvSpPr>
        <p:spPr>
          <a:xfrm flipH="1" rot="10800000">
            <a:off x="-1" y="-1"/>
            <a:ext cx="24412802" cy="137160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スライド番号"/>
          <p:cNvSpPr txBox="1"/>
          <p:nvPr>
            <p:ph type="sldNum" sz="quarter" idx="2"/>
          </p:nvPr>
        </p:nvSpPr>
        <p:spPr>
          <a:xfrm>
            <a:off x="23325820" y="12637561"/>
            <a:ext cx="866823" cy="8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5" name="タイトルテキスト"/>
          <p:cNvSpPr txBox="1"/>
          <p:nvPr>
            <p:ph type="title"/>
          </p:nvPr>
        </p:nvSpPr>
        <p:spPr>
          <a:xfrm>
            <a:off x="396999" y="2197066"/>
            <a:ext cx="13519201" cy="2854401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16" name="本文レベル1…"/>
          <p:cNvSpPr txBox="1"/>
          <p:nvPr>
            <p:ph type="body" sz="quarter" idx="1"/>
          </p:nvPr>
        </p:nvSpPr>
        <p:spPr>
          <a:xfrm>
            <a:off x="874332" y="6557399"/>
            <a:ext cx="12872002" cy="33584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1pPr>
            <a:lvl2pPr marL="14133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2pPr>
            <a:lvl3pPr marL="18705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3pPr>
            <a:lvl4pPr marL="23277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4pPr>
            <a:lvl5pPr marL="27849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pic>
        <p:nvPicPr>
          <p:cNvPr id="117" name="Google Shape;41;p6" descr="Google Shape;41;p6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" y="8112463"/>
            <a:ext cx="7935068" cy="560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25;p4"/>
          <p:cNvSpPr/>
          <p:nvPr/>
        </p:nvSpPr>
        <p:spPr>
          <a:xfrm flipH="1" rot="10800000">
            <a:off x="-1" y="13170400"/>
            <a:ext cx="24405603" cy="5456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5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2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Google Shape;28;p4"/>
          <p:cNvSpPr txBox="1"/>
          <p:nvPr/>
        </p:nvSpPr>
        <p:spPr>
          <a:xfrm>
            <a:off x="101599" y="13192233"/>
            <a:ext cx="3515201" cy="47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128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5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タイトルテキスト"/>
          <p:cNvSpPr txBox="1"/>
          <p:nvPr>
            <p:ph type="title"/>
          </p:nvPr>
        </p:nvSpPr>
        <p:spPr>
          <a:xfrm>
            <a:off x="396999" y="2197066"/>
            <a:ext cx="13519201" cy="2854401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defRPr sz="6400">
                <a:solidFill>
                  <a:srgbClr val="4C4C4C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36" name="本文レベル1…"/>
          <p:cNvSpPr txBox="1"/>
          <p:nvPr>
            <p:ph type="body" sz="quarter" idx="1"/>
          </p:nvPr>
        </p:nvSpPr>
        <p:spPr>
          <a:xfrm>
            <a:off x="874332" y="6557399"/>
            <a:ext cx="12872002" cy="33584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1pPr>
            <a:lvl2pPr marL="14133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2pPr>
            <a:lvl3pPr marL="18705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3pPr>
            <a:lvl4pPr marL="23277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4pPr>
            <a:lvl5pPr marL="27849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7" name="Google Shape;45;p7"/>
          <p:cNvSpPr/>
          <p:nvPr/>
        </p:nvSpPr>
        <p:spPr>
          <a:xfrm flipH="1" rot="10800000">
            <a:off x="-1" y="13170400"/>
            <a:ext cx="24405603" cy="5456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Google Shape;47;p7"/>
          <p:cNvSpPr txBox="1"/>
          <p:nvPr/>
        </p:nvSpPr>
        <p:spPr>
          <a:xfrm>
            <a:off x="101599" y="13192233"/>
            <a:ext cx="3515201" cy="47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新人研修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タイトルテキスト"/>
          <p:cNvSpPr txBox="1"/>
          <p:nvPr>
            <p:ph type="title"/>
          </p:nvPr>
        </p:nvSpPr>
        <p:spPr>
          <a:xfrm>
            <a:off x="3341449" y="413921"/>
            <a:ext cx="14413351" cy="590323"/>
          </a:xfrm>
          <a:prstGeom prst="rect">
            <a:avLst/>
          </a:prstGeom>
          <a:ln w="12700"/>
        </p:spPr>
        <p:txBody>
          <a:bodyPr lIns="21420" tIns="21420" rIns="21420" bIns="21420"/>
          <a:lstStyle>
            <a:lvl1pPr defTabSz="825500">
              <a:defRPr sz="2400">
                <a:solidFill>
                  <a:srgbClr val="646D74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47" name="線"/>
          <p:cNvSpPr/>
          <p:nvPr/>
        </p:nvSpPr>
        <p:spPr>
          <a:xfrm>
            <a:off x="3322514" y="1063386"/>
            <a:ext cx="17738972" cy="1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</a:defRPr>
            </a:pPr>
          </a:p>
        </p:txBody>
      </p:sp>
      <p:pic>
        <p:nvPicPr>
          <p:cNvPr id="148" name="logo_stmn_265-46.png" descr="logo_stmn_265-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1284" y="484962"/>
            <a:ext cx="2582253" cy="44824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スライド番号"/>
          <p:cNvSpPr txBox="1"/>
          <p:nvPr>
            <p:ph type="sldNum" sz="quarter" idx="2"/>
          </p:nvPr>
        </p:nvSpPr>
        <p:spPr>
          <a:xfrm>
            <a:off x="20595879" y="12795966"/>
            <a:ext cx="506646" cy="449242"/>
          </a:xfrm>
          <a:prstGeom prst="rect">
            <a:avLst/>
          </a:prstGeom>
          <a:ln w="12700"/>
        </p:spPr>
        <p:txBody>
          <a:bodyPr lIns="21420" tIns="21420" rIns="21420" bIns="21420" anchor="t">
            <a:spAutoFit/>
          </a:bodyPr>
          <a:lstStyle>
            <a:lvl1pPr algn="ctr" defTabSz="8255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0" name="四角形"/>
          <p:cNvSpPr/>
          <p:nvPr/>
        </p:nvSpPr>
        <p:spPr>
          <a:xfrm>
            <a:off x="3052224" y="13494883"/>
            <a:ext cx="18288001" cy="248225"/>
          </a:xfrm>
          <a:prstGeom prst="rect">
            <a:avLst/>
          </a:prstGeom>
          <a:solidFill>
            <a:srgbClr val="3CA9D5"/>
          </a:solidFill>
          <a:ln w="12700">
            <a:miter lim="400000"/>
          </a:ln>
        </p:spPr>
        <p:txBody>
          <a:bodyPr lIns="12037" tIns="12037" rIns="12037" bIns="12037" anchor="ctr"/>
          <a:lstStyle/>
          <a:p>
            <a:pPr algn="ctr" defTabSz="825500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51" name="線"/>
          <p:cNvSpPr/>
          <p:nvPr/>
        </p:nvSpPr>
        <p:spPr>
          <a:xfrm>
            <a:off x="3326053" y="467499"/>
            <a:ext cx="1" cy="483167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新人研修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タイトルテキスト"/>
          <p:cNvSpPr txBox="1"/>
          <p:nvPr>
            <p:ph type="title"/>
          </p:nvPr>
        </p:nvSpPr>
        <p:spPr>
          <a:xfrm>
            <a:off x="3341449" y="413921"/>
            <a:ext cx="14413351" cy="498256"/>
          </a:xfrm>
          <a:prstGeom prst="rect">
            <a:avLst/>
          </a:prstGeom>
          <a:ln w="12700"/>
        </p:spPr>
        <p:txBody>
          <a:bodyPr lIns="21420" tIns="21420" rIns="21420" bIns="21420"/>
          <a:lstStyle>
            <a:lvl1pPr defTabSz="825500">
              <a:defRPr sz="2400">
                <a:solidFill>
                  <a:srgbClr val="646D74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59" name="線"/>
          <p:cNvSpPr/>
          <p:nvPr/>
        </p:nvSpPr>
        <p:spPr>
          <a:xfrm>
            <a:off x="3322514" y="1063386"/>
            <a:ext cx="17738972" cy="1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</a:defRPr>
            </a:pPr>
          </a:p>
        </p:txBody>
      </p:sp>
      <p:pic>
        <p:nvPicPr>
          <p:cNvPr id="160" name="logo_stmn_265-46.png" descr="logo_stmn_265-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1284" y="484962"/>
            <a:ext cx="2582253" cy="44824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スライド番号"/>
          <p:cNvSpPr txBox="1"/>
          <p:nvPr>
            <p:ph type="sldNum" sz="quarter" idx="2"/>
          </p:nvPr>
        </p:nvSpPr>
        <p:spPr>
          <a:xfrm>
            <a:off x="20595879" y="12795966"/>
            <a:ext cx="506646" cy="449242"/>
          </a:xfrm>
          <a:prstGeom prst="rect">
            <a:avLst/>
          </a:prstGeom>
          <a:ln w="12700"/>
        </p:spPr>
        <p:txBody>
          <a:bodyPr lIns="21420" tIns="21420" rIns="21420" bIns="21420" anchor="t">
            <a:spAutoFit/>
          </a:bodyPr>
          <a:lstStyle>
            <a:lvl1pPr algn="ctr" defTabSz="8255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2" name="四角形"/>
          <p:cNvSpPr/>
          <p:nvPr/>
        </p:nvSpPr>
        <p:spPr>
          <a:xfrm>
            <a:off x="3052224" y="13494883"/>
            <a:ext cx="18288001" cy="248225"/>
          </a:xfrm>
          <a:prstGeom prst="rect">
            <a:avLst/>
          </a:prstGeom>
          <a:solidFill>
            <a:srgbClr val="3CA9D5"/>
          </a:solidFill>
          <a:ln w="12700">
            <a:miter lim="400000"/>
          </a:ln>
        </p:spPr>
        <p:txBody>
          <a:bodyPr lIns="12037" tIns="12037" rIns="12037" bIns="12037" anchor="ctr"/>
          <a:lstStyle/>
          <a:p>
            <a:pPr algn="ctr" defTabSz="825500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63" name="線"/>
          <p:cNvSpPr/>
          <p:nvPr/>
        </p:nvSpPr>
        <p:spPr>
          <a:xfrm>
            <a:off x="3326053" y="467499"/>
            <a:ext cx="1" cy="483167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新人研修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タイトルテキスト"/>
          <p:cNvSpPr txBox="1"/>
          <p:nvPr>
            <p:ph type="title"/>
          </p:nvPr>
        </p:nvSpPr>
        <p:spPr>
          <a:xfrm>
            <a:off x="3341449" y="413921"/>
            <a:ext cx="14413351" cy="590323"/>
          </a:xfrm>
          <a:prstGeom prst="rect">
            <a:avLst/>
          </a:prstGeom>
          <a:ln w="12700"/>
        </p:spPr>
        <p:txBody>
          <a:bodyPr lIns="21420" tIns="21420" rIns="21420" bIns="21420"/>
          <a:lstStyle>
            <a:lvl1pPr defTabSz="825500">
              <a:defRPr sz="2400">
                <a:solidFill>
                  <a:srgbClr val="646D74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71" name="線"/>
          <p:cNvSpPr/>
          <p:nvPr/>
        </p:nvSpPr>
        <p:spPr>
          <a:xfrm>
            <a:off x="3322514" y="1063386"/>
            <a:ext cx="17738972" cy="1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</a:p>
        </p:txBody>
      </p:sp>
      <p:pic>
        <p:nvPicPr>
          <p:cNvPr id="172" name="logo_stmn_265-46.png" descr="logo_stmn_265-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1284" y="484962"/>
            <a:ext cx="2582253" cy="44824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スライド番号"/>
          <p:cNvSpPr txBox="1"/>
          <p:nvPr>
            <p:ph type="sldNum" sz="quarter" idx="2"/>
          </p:nvPr>
        </p:nvSpPr>
        <p:spPr>
          <a:xfrm>
            <a:off x="20595879" y="12795966"/>
            <a:ext cx="506646" cy="449242"/>
          </a:xfrm>
          <a:prstGeom prst="rect">
            <a:avLst/>
          </a:prstGeom>
          <a:ln w="12700"/>
        </p:spPr>
        <p:txBody>
          <a:bodyPr lIns="21420" tIns="21420" rIns="21420" bIns="21420" anchor="t">
            <a:spAutoFit/>
          </a:bodyPr>
          <a:lstStyle>
            <a:lvl1pPr algn="ctr" defTabSz="8255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4" name="四角形"/>
          <p:cNvSpPr/>
          <p:nvPr/>
        </p:nvSpPr>
        <p:spPr>
          <a:xfrm>
            <a:off x="3052224" y="13494883"/>
            <a:ext cx="18288001" cy="248225"/>
          </a:xfrm>
          <a:prstGeom prst="rect">
            <a:avLst/>
          </a:prstGeom>
          <a:solidFill>
            <a:srgbClr val="3CA9D5"/>
          </a:solidFill>
          <a:ln w="3175">
            <a:miter lim="400000"/>
          </a:ln>
        </p:spPr>
        <p:txBody>
          <a:bodyPr lIns="12037" tIns="12037" rIns="12037" bIns="12037" anchor="ctr"/>
          <a:lstStyle/>
          <a:p>
            <a:pPr algn="ctr" defTabSz="825500">
              <a:defRPr sz="2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</a:p>
        </p:txBody>
      </p:sp>
      <p:sp>
        <p:nvSpPr>
          <p:cNvPr id="175" name="線"/>
          <p:cNvSpPr/>
          <p:nvPr/>
        </p:nvSpPr>
        <p:spPr>
          <a:xfrm>
            <a:off x="3326053" y="467499"/>
            <a:ext cx="1" cy="483167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R_見出し">
    <p:bg>
      <p:bgPr>
        <a:gradFill flip="none" rotWithShape="1">
          <a:gsLst>
            <a:gs pos="0">
              <a:srgbClr val="00B4E2"/>
            </a:gs>
            <a:gs pos="100000">
              <a:srgbClr val="00479D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タイトルテキスト"/>
          <p:cNvSpPr txBox="1"/>
          <p:nvPr>
            <p:ph type="title"/>
          </p:nvPr>
        </p:nvSpPr>
        <p:spPr>
          <a:xfrm>
            <a:off x="4314821" y="3498533"/>
            <a:ext cx="15754503" cy="6423469"/>
          </a:xfrm>
          <a:prstGeom prst="rect">
            <a:avLst/>
          </a:prstGeom>
          <a:ln w="12700"/>
        </p:spPr>
        <p:txBody>
          <a:bodyPr lIns="38074" tIns="38074" rIns="38074" bIns="38074"/>
          <a:lstStyle>
            <a:lvl1pPr algn="ctr" defTabSz="1285875">
              <a:defRPr sz="5200">
                <a:solidFill>
                  <a:srgbClr val="F6F8FA"/>
                </a:solidFill>
                <a:latin typeface="+mn-lt"/>
                <a:ea typeface="+mn-ea"/>
                <a:cs typeface="+mn-cs"/>
                <a:sym typeface="游ゴシック体 ミディアム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83" name="スライド番号"/>
          <p:cNvSpPr txBox="1"/>
          <p:nvPr>
            <p:ph type="sldNum" sz="quarter" idx="2"/>
          </p:nvPr>
        </p:nvSpPr>
        <p:spPr>
          <a:xfrm>
            <a:off x="12001840" y="11525250"/>
            <a:ext cx="370789" cy="330149"/>
          </a:xfrm>
          <a:prstGeom prst="rect">
            <a:avLst/>
          </a:prstGeom>
          <a:ln w="12700"/>
        </p:spPr>
        <p:txBody>
          <a:bodyPr lIns="38074" tIns="38074" rIns="38074" bIns="38074" anchor="t">
            <a:spAutoFit/>
          </a:bodyPr>
          <a:lstStyle>
            <a:lvl1pPr algn="ctr" defTabSz="1285875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0;p2"/>
          <p:cNvSpPr/>
          <p:nvPr/>
        </p:nvSpPr>
        <p:spPr>
          <a:xfrm flipH="1" rot="10800000">
            <a:off x="-1" y="-1"/>
            <a:ext cx="24405603" cy="137160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1" name="タイトルテキスト"/>
          <p:cNvSpPr txBox="1"/>
          <p:nvPr>
            <p:ph type="title"/>
          </p:nvPr>
        </p:nvSpPr>
        <p:spPr>
          <a:xfrm>
            <a:off x="700799" y="9608901"/>
            <a:ext cx="19228803" cy="14216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FFFF"/>
                </a:solidFill>
                <a:latin typeface="+mn-lt"/>
                <a:ea typeface="+mn-ea"/>
                <a:cs typeface="+mn-cs"/>
                <a:sym typeface="游ゴシック体 ミディアム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92" name="本文レベル1…"/>
          <p:cNvSpPr txBox="1"/>
          <p:nvPr>
            <p:ph type="body" sz="quarter" idx="1"/>
          </p:nvPr>
        </p:nvSpPr>
        <p:spPr>
          <a:xfrm>
            <a:off x="700799" y="11271546"/>
            <a:ext cx="21925601" cy="1154401"/>
          </a:xfrm>
          <a:prstGeom prst="rect">
            <a:avLst/>
          </a:prstGeom>
        </p:spPr>
        <p:txBody>
          <a:bodyPr/>
          <a:lstStyle>
            <a:lvl1pPr marL="914400" indent="-800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914400" indent="-3175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1397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914400" indent="5969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914400" indent="1054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93" name="スライド番号"/>
          <p:cNvSpPr txBox="1"/>
          <p:nvPr>
            <p:ph type="sldNum" sz="quarter" idx="2"/>
          </p:nvPr>
        </p:nvSpPr>
        <p:spPr>
          <a:xfrm>
            <a:off x="23325820" y="12637561"/>
            <a:ext cx="866823" cy="8178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4" name="Google Shape;17;p2" descr="Google Shape;17;p2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" y="6729066"/>
            <a:ext cx="9894001" cy="698693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Google Shape;14;p2"/>
          <p:cNvSpPr/>
          <p:nvPr/>
        </p:nvSpPr>
        <p:spPr>
          <a:xfrm>
            <a:off x="-1" y="4966267"/>
            <a:ext cx="24425602" cy="4255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6" name="Google Shape;15;p2" descr="Google Shape;15;p2"/>
          <p:cNvPicPr>
            <a:picLocks noChangeAspect="1"/>
          </p:cNvPicPr>
          <p:nvPr/>
        </p:nvPicPr>
        <p:blipFill>
          <a:blip r:embed="rId3">
            <a:extLst/>
          </a:blip>
          <a:srcRect l="1607" t="1784" r="1529" b="54146"/>
          <a:stretch>
            <a:fillRect/>
          </a:stretch>
        </p:blipFill>
        <p:spPr>
          <a:xfrm>
            <a:off x="700799" y="5739333"/>
            <a:ext cx="8918541" cy="264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Google Shape;16;p2" descr="Google Shape;16;p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20399" y="331367"/>
            <a:ext cx="14701530" cy="134596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新人研修用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線"/>
          <p:cNvSpPr/>
          <p:nvPr/>
        </p:nvSpPr>
        <p:spPr>
          <a:xfrm>
            <a:off x="3322514" y="1063386"/>
            <a:ext cx="17738972" cy="1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646D74"/>
                </a:solidFill>
              </a:defRPr>
            </a:pPr>
          </a:p>
        </p:txBody>
      </p:sp>
      <p:pic>
        <p:nvPicPr>
          <p:cNvPr id="205" name="logo_stmn_265-46.png" descr="logo_stmn_265-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1284" y="484962"/>
            <a:ext cx="2582253" cy="44824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スライド番号"/>
          <p:cNvSpPr txBox="1"/>
          <p:nvPr>
            <p:ph type="sldNum" sz="quarter" idx="2"/>
          </p:nvPr>
        </p:nvSpPr>
        <p:spPr>
          <a:xfrm>
            <a:off x="20595879" y="12795966"/>
            <a:ext cx="506646" cy="449242"/>
          </a:xfrm>
          <a:prstGeom prst="rect">
            <a:avLst/>
          </a:prstGeom>
          <a:ln w="12700"/>
        </p:spPr>
        <p:txBody>
          <a:bodyPr lIns="21420" tIns="21420" rIns="21420" bIns="21420" anchor="t">
            <a:spAutoFit/>
          </a:bodyPr>
          <a:lstStyle>
            <a:lvl1pPr algn="ctr" defTabSz="825500">
              <a:defRPr sz="3200">
                <a:solidFill>
                  <a:srgbClr val="646D74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7" name="四角形"/>
          <p:cNvSpPr/>
          <p:nvPr/>
        </p:nvSpPr>
        <p:spPr>
          <a:xfrm>
            <a:off x="3052224" y="13494883"/>
            <a:ext cx="18288001" cy="248225"/>
          </a:xfrm>
          <a:prstGeom prst="rect">
            <a:avLst/>
          </a:prstGeom>
          <a:solidFill>
            <a:srgbClr val="3CA9D5"/>
          </a:solidFill>
          <a:ln w="3175">
            <a:miter lim="400000"/>
          </a:ln>
        </p:spPr>
        <p:txBody>
          <a:bodyPr lIns="12037" tIns="12037" rIns="12037" bIns="12037" anchor="ctr"/>
          <a:lstStyle/>
          <a:p>
            <a:pPr algn="ctr" defTabSz="825500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208" name="線"/>
          <p:cNvSpPr/>
          <p:nvPr/>
        </p:nvSpPr>
        <p:spPr>
          <a:xfrm>
            <a:off x="3326053" y="467499"/>
            <a:ext cx="1" cy="483167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646D74"/>
                </a:solidFill>
              </a:defRPr>
            </a:pPr>
          </a:p>
        </p:txBody>
      </p:sp>
      <p:sp>
        <p:nvSpPr>
          <p:cNvPr id="209" name="タイトルテキスト"/>
          <p:cNvSpPr txBox="1"/>
          <p:nvPr>
            <p:ph type="title"/>
          </p:nvPr>
        </p:nvSpPr>
        <p:spPr>
          <a:xfrm>
            <a:off x="3341449" y="413921"/>
            <a:ext cx="14413351" cy="590323"/>
          </a:xfrm>
          <a:prstGeom prst="rect">
            <a:avLst/>
          </a:prstGeom>
          <a:ln w="12700"/>
        </p:spPr>
        <p:txBody>
          <a:bodyPr lIns="21420" tIns="21420" rIns="21420" bIns="21420">
            <a:noAutofit/>
          </a:bodyPr>
          <a:lstStyle>
            <a:lvl1pPr defTabSz="1285875">
              <a:defRPr sz="2800">
                <a:solidFill>
                  <a:srgbClr val="4D4D4D"/>
                </a:solidFill>
                <a:latin typeface="+mn-lt"/>
                <a:ea typeface="+mn-ea"/>
                <a:cs typeface="+mn-cs"/>
                <a:sym typeface="游ゴシック体 ミディアム"/>
              </a:defRPr>
            </a:lvl1pPr>
          </a:lstStyle>
          <a:p>
            <a:pPr/>
            <a:r>
              <a:t>タイトルテキスト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のコピ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ge1image9843088.png" descr="page1image9843088.png"/>
          <p:cNvPicPr>
            <a:picLocks noChangeAspect="1"/>
          </p:cNvPicPr>
          <p:nvPr/>
        </p:nvPicPr>
        <p:blipFill>
          <a:blip r:embed="rId2">
            <a:extLst/>
          </a:blip>
          <a:srcRect l="0" t="27989" r="0" b="6957"/>
          <a:stretch>
            <a:fillRect/>
          </a:stretch>
        </p:blipFill>
        <p:spPr>
          <a:xfrm>
            <a:off x="-212563" y="-4756291"/>
            <a:ext cx="24850239" cy="19841857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Google Shape;10;p2"/>
          <p:cNvSpPr/>
          <p:nvPr/>
        </p:nvSpPr>
        <p:spPr>
          <a:xfrm flipH="1" rot="10800000">
            <a:off x="-1" y="-1"/>
            <a:ext cx="24405603" cy="13716001"/>
          </a:xfrm>
          <a:prstGeom prst="rect">
            <a:avLst/>
          </a:prstGeom>
          <a:solidFill>
            <a:srgbClr val="0089C7">
              <a:alpha val="6077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" name="タイトルテキスト"/>
          <p:cNvSpPr txBox="1"/>
          <p:nvPr>
            <p:ph type="title"/>
          </p:nvPr>
        </p:nvSpPr>
        <p:spPr>
          <a:xfrm>
            <a:off x="666932" y="2293700"/>
            <a:ext cx="19228803" cy="14216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FFFFFF"/>
                </a:solidFill>
                <a:latin typeface="+mn-lt"/>
                <a:ea typeface="+mn-ea"/>
                <a:cs typeface="+mn-cs"/>
                <a:sym typeface="游ゴシック体 ミディアム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1" name="本文レベル1…"/>
          <p:cNvSpPr txBox="1"/>
          <p:nvPr>
            <p:ph type="body" sz="quarter" idx="1"/>
          </p:nvPr>
        </p:nvSpPr>
        <p:spPr>
          <a:xfrm>
            <a:off x="700799" y="11271546"/>
            <a:ext cx="21925601" cy="1154401"/>
          </a:xfrm>
          <a:prstGeom prst="rect">
            <a:avLst/>
          </a:prstGeom>
        </p:spPr>
        <p:txBody>
          <a:bodyPr/>
          <a:lstStyle>
            <a:lvl1pPr marL="914400" indent="-800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914400" indent="-3175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1397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914400" indent="5969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914400" indent="1054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2" name="スライド番号"/>
          <p:cNvSpPr txBox="1"/>
          <p:nvPr>
            <p:ph type="sldNum" sz="quarter" idx="2"/>
          </p:nvPr>
        </p:nvSpPr>
        <p:spPr>
          <a:xfrm>
            <a:off x="23325820" y="12637561"/>
            <a:ext cx="866823" cy="8178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Google Shape;14;p2"/>
          <p:cNvSpPr/>
          <p:nvPr/>
        </p:nvSpPr>
        <p:spPr>
          <a:xfrm>
            <a:off x="-1" y="4966267"/>
            <a:ext cx="24425602" cy="4255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4" name="Google Shape;15;p2" descr="Google Shape;15;p2"/>
          <p:cNvPicPr>
            <a:picLocks noChangeAspect="1"/>
          </p:cNvPicPr>
          <p:nvPr/>
        </p:nvPicPr>
        <p:blipFill>
          <a:blip r:embed="rId3">
            <a:extLst/>
          </a:blip>
          <a:srcRect l="1607" t="1784" r="1529" b="54146"/>
          <a:stretch>
            <a:fillRect/>
          </a:stretch>
        </p:blipFill>
        <p:spPr>
          <a:xfrm>
            <a:off x="700799" y="5739333"/>
            <a:ext cx="8918541" cy="264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oogle Shape;16;p2" descr="Google Shape;16;p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20399" y="331367"/>
            <a:ext cx="14701530" cy="134596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50800" dir="5400000">
              <a:srgbClr val="000000">
                <a:alpha val="50000"/>
              </a:srgbClr>
            </a:outerShdw>
          </a:effectLst>
        </p:spPr>
      </p:pic>
      <p:pic>
        <p:nvPicPr>
          <p:cNvPr id="36" name="Google Shape;17;p2" descr="Google Shape;17;p2"/>
          <p:cNvPicPr>
            <a:picLocks noChangeAspect="1"/>
          </p:cNvPicPr>
          <p:nvPr/>
        </p:nvPicPr>
        <p:blipFill>
          <a:blip r:embed="rId5">
            <a:alphaModFix amt="15000"/>
            <a:extLst/>
          </a:blip>
          <a:stretch>
            <a:fillRect/>
          </a:stretch>
        </p:blipFill>
        <p:spPr>
          <a:xfrm>
            <a:off x="-1" y="6729066"/>
            <a:ext cx="9894001" cy="6986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5;p4"/>
          <p:cNvSpPr/>
          <p:nvPr/>
        </p:nvSpPr>
        <p:spPr>
          <a:xfrm flipH="1" rot="10800000">
            <a:off x="-1" y="13170400"/>
            <a:ext cx="24405603" cy="5456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2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7" name="Google Shape;28;p4"/>
          <p:cNvSpPr txBox="1"/>
          <p:nvPr/>
        </p:nvSpPr>
        <p:spPr>
          <a:xfrm>
            <a:off x="101599" y="13192233"/>
            <a:ext cx="3515201" cy="47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228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5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236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37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38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239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4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255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56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57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258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5;p4"/>
          <p:cNvSpPr/>
          <p:nvPr/>
        </p:nvSpPr>
        <p:spPr>
          <a:xfrm flipH="1" rot="10800000">
            <a:off x="-3" y="13170400"/>
            <a:ext cx="24405606" cy="545604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6" name="タイトルテキスト"/>
          <p:cNvSpPr txBox="1"/>
          <p:nvPr>
            <p:ph type="title"/>
          </p:nvPr>
        </p:nvSpPr>
        <p:spPr>
          <a:xfrm>
            <a:off x="1476263" y="637234"/>
            <a:ext cx="21856805" cy="1329604"/>
          </a:xfrm>
          <a:prstGeom prst="rect">
            <a:avLst/>
          </a:prstGeom>
          <a:ln w="12700"/>
        </p:spPr>
        <p:txBody>
          <a:bodyPr lIns="243797" tIns="243797" rIns="243797" bIns="243797"/>
          <a:lstStyle/>
          <a:p>
            <a:pPr/>
            <a:r>
              <a:t>タイトルテキスト</a:t>
            </a:r>
          </a:p>
        </p:txBody>
      </p:sp>
      <p:sp>
        <p:nvSpPr>
          <p:cNvPr id="267" name="Google Shape;28;p4"/>
          <p:cNvSpPr txBox="1"/>
          <p:nvPr/>
        </p:nvSpPr>
        <p:spPr>
          <a:xfrm>
            <a:off x="101596" y="13192235"/>
            <a:ext cx="3515207" cy="47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268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0" y="942423"/>
            <a:ext cx="962337" cy="67960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スライド番号"/>
          <p:cNvSpPr txBox="1"/>
          <p:nvPr>
            <p:ph type="sldNum" sz="quarter" idx="2"/>
          </p:nvPr>
        </p:nvSpPr>
        <p:spPr>
          <a:xfrm>
            <a:off x="23325827" y="13043965"/>
            <a:ext cx="866818" cy="817795"/>
          </a:xfrm>
          <a:prstGeom prst="rect">
            <a:avLst/>
          </a:prstGeom>
          <a:ln w="12700"/>
        </p:spPr>
        <p:txBody>
          <a:bodyPr lIns="243797" tIns="243797" rIns="243797" bIns="243797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277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78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79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280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新人研修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タイトルテキスト"/>
          <p:cNvSpPr txBox="1"/>
          <p:nvPr>
            <p:ph type="title"/>
          </p:nvPr>
        </p:nvSpPr>
        <p:spPr>
          <a:xfrm>
            <a:off x="3341449" y="413921"/>
            <a:ext cx="14413351" cy="590323"/>
          </a:xfrm>
          <a:prstGeom prst="rect">
            <a:avLst/>
          </a:prstGeom>
          <a:ln w="12700"/>
        </p:spPr>
        <p:txBody>
          <a:bodyPr lIns="21420" tIns="21420" rIns="21420" bIns="21420"/>
          <a:lstStyle>
            <a:lvl1pPr defTabSz="825500">
              <a:defRPr sz="2400">
                <a:solidFill>
                  <a:srgbClr val="646D74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88" name="線"/>
          <p:cNvSpPr/>
          <p:nvPr/>
        </p:nvSpPr>
        <p:spPr>
          <a:xfrm>
            <a:off x="3322514" y="1063386"/>
            <a:ext cx="17738972" cy="1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</a:defRPr>
            </a:pPr>
          </a:p>
        </p:txBody>
      </p:sp>
      <p:pic>
        <p:nvPicPr>
          <p:cNvPr id="289" name="logo_stmn_265-46.png" descr="logo_stmn_265-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01284" y="484962"/>
            <a:ext cx="2582253" cy="44824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スライド番号"/>
          <p:cNvSpPr txBox="1"/>
          <p:nvPr>
            <p:ph type="sldNum" sz="quarter" idx="2"/>
          </p:nvPr>
        </p:nvSpPr>
        <p:spPr>
          <a:xfrm>
            <a:off x="20595879" y="12795966"/>
            <a:ext cx="506646" cy="449242"/>
          </a:xfrm>
          <a:prstGeom prst="rect">
            <a:avLst/>
          </a:prstGeom>
          <a:ln w="12700"/>
        </p:spPr>
        <p:txBody>
          <a:bodyPr lIns="21420" tIns="21420" rIns="21420" bIns="21420" anchor="t">
            <a:spAutoFit/>
          </a:bodyPr>
          <a:lstStyle>
            <a:lvl1pPr algn="ctr" defTabSz="825500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1" name="四角形"/>
          <p:cNvSpPr/>
          <p:nvPr/>
        </p:nvSpPr>
        <p:spPr>
          <a:xfrm>
            <a:off x="3052224" y="13494883"/>
            <a:ext cx="18288001" cy="248225"/>
          </a:xfrm>
          <a:prstGeom prst="rect">
            <a:avLst/>
          </a:prstGeom>
          <a:solidFill>
            <a:srgbClr val="3CA9D5"/>
          </a:solidFill>
          <a:ln w="12700">
            <a:miter lim="400000"/>
          </a:ln>
        </p:spPr>
        <p:txBody>
          <a:bodyPr lIns="12037" tIns="12037" rIns="12037" bIns="12037" anchor="ctr"/>
          <a:lstStyle/>
          <a:p>
            <a:pPr algn="ctr" defTabSz="825500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292" name="線"/>
          <p:cNvSpPr/>
          <p:nvPr/>
        </p:nvSpPr>
        <p:spPr>
          <a:xfrm>
            <a:off x="3326053" y="467499"/>
            <a:ext cx="1" cy="483167"/>
          </a:xfrm>
          <a:prstGeom prst="line">
            <a:avLst/>
          </a:prstGeom>
          <a:ln w="25400">
            <a:solidFill>
              <a:srgbClr val="D1D1D1"/>
            </a:solidFill>
            <a:miter lim="400000"/>
          </a:ln>
        </p:spPr>
        <p:txBody>
          <a:bodyPr lIns="21420" tIns="21420" rIns="21420" bIns="21420" anchor="ctr"/>
          <a:lstStyle/>
          <a:p>
            <a:pPr algn="ctr" defTabSz="825500">
              <a:defRPr sz="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普通の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四角形"/>
          <p:cNvSpPr/>
          <p:nvPr/>
        </p:nvSpPr>
        <p:spPr>
          <a:xfrm>
            <a:off x="3052224" y="13539736"/>
            <a:ext cx="18288001" cy="203370"/>
          </a:xfrm>
          <a:prstGeom prst="rect">
            <a:avLst/>
          </a:prstGeom>
          <a:solidFill>
            <a:srgbClr val="00ACFF"/>
          </a:solidFill>
          <a:ln w="3175">
            <a:miter lim="400000"/>
          </a:ln>
        </p:spPr>
        <p:txBody>
          <a:bodyPr lIns="12037" tIns="12037" rIns="12037" bIns="12037" anchor="ctr"/>
          <a:lstStyle/>
          <a:p>
            <a:pPr algn="ctr" defTabSz="825500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300" name="スライド番号"/>
          <p:cNvSpPr txBox="1"/>
          <p:nvPr>
            <p:ph type="sldNum" sz="quarter" idx="2"/>
          </p:nvPr>
        </p:nvSpPr>
        <p:spPr>
          <a:xfrm>
            <a:off x="20547786" y="12967117"/>
            <a:ext cx="550292" cy="498476"/>
          </a:xfrm>
          <a:prstGeom prst="rect">
            <a:avLst/>
          </a:prstGeom>
          <a:ln w="12700"/>
        </p:spPr>
        <p:txBody>
          <a:bodyPr lIns="71437" tIns="71437" rIns="71437" bIns="71437" anchor="b">
            <a:spAutoFit/>
          </a:bodyPr>
          <a:lstStyle>
            <a:lvl1pPr algn="ctr" defTabSz="821531">
              <a:defRPr sz="2800">
                <a:solidFill>
                  <a:srgbClr val="42434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1" name="Google Shape;415;p69" descr="Google Shape;415;p6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3152" y="379875"/>
            <a:ext cx="4111134" cy="707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209;p36"/>
          <p:cNvSpPr/>
          <p:nvPr/>
        </p:nvSpPr>
        <p:spPr>
          <a:xfrm>
            <a:off x="3041266" y="-31474"/>
            <a:ext cx="18301361" cy="887204"/>
          </a:xfrm>
          <a:prstGeom prst="roundRect">
            <a:avLst>
              <a:gd name="adj" fmla="val 0"/>
            </a:avLst>
          </a:prstGeom>
          <a:solidFill>
            <a:srgbClr val="3DAA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1285875"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309" name="Google Shape;210;p36"/>
          <p:cNvSpPr txBox="1"/>
          <p:nvPr/>
        </p:nvSpPr>
        <p:spPr>
          <a:xfrm>
            <a:off x="3713427" y="249725"/>
            <a:ext cx="486844" cy="43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074" tIns="38074" rIns="38074" bIns="38074" anchor="ctr">
            <a:spAutoFit/>
          </a:bodyPr>
          <a:lstStyle>
            <a:lvl1pPr defTabSz="1285875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｜</a:t>
            </a:r>
          </a:p>
        </p:txBody>
      </p:sp>
      <p:sp>
        <p:nvSpPr>
          <p:cNvPr id="310" name="タイトルテキスト"/>
          <p:cNvSpPr txBox="1"/>
          <p:nvPr>
            <p:ph type="title"/>
          </p:nvPr>
        </p:nvSpPr>
        <p:spPr>
          <a:xfrm>
            <a:off x="4036216" y="242631"/>
            <a:ext cx="14117205" cy="445923"/>
          </a:xfrm>
          <a:prstGeom prst="rect">
            <a:avLst/>
          </a:prstGeom>
          <a:ln w="12700"/>
        </p:spPr>
        <p:txBody>
          <a:bodyPr lIns="38074" tIns="38074" rIns="38074" bIns="38074"/>
          <a:lstStyle>
            <a:lvl1pPr defTabSz="1285875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游ゴシック体 ミディアム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11" name="本文レベル1…"/>
          <p:cNvSpPr txBox="1"/>
          <p:nvPr>
            <p:ph type="body" sz="half" idx="1"/>
          </p:nvPr>
        </p:nvSpPr>
        <p:spPr>
          <a:xfrm>
            <a:off x="3948112" y="2198846"/>
            <a:ext cx="15754501" cy="6905672"/>
          </a:xfrm>
          <a:prstGeom prst="rect">
            <a:avLst/>
          </a:prstGeom>
          <a:ln w="12700"/>
        </p:spPr>
        <p:txBody>
          <a:bodyPr lIns="38074" tIns="38074" rIns="38074" bIns="38074"/>
          <a:lstStyle>
            <a:lvl1pPr marL="321468" indent="-92868" defTabSz="1285875">
              <a:spcBef>
                <a:spcPts val="5000"/>
              </a:spcBef>
              <a:buClrTx/>
              <a:buSzTx/>
              <a:buFontTx/>
              <a:buNone/>
              <a:defRPr sz="2800">
                <a:solidFill>
                  <a:srgbClr val="646D74"/>
                </a:solidFill>
              </a:defRPr>
            </a:lvl1pPr>
            <a:lvl2pPr marL="321468" indent="364331" defTabSz="1285875">
              <a:spcBef>
                <a:spcPts val="5000"/>
              </a:spcBef>
              <a:buClrTx/>
              <a:buSzTx/>
              <a:buFontTx/>
              <a:buNone/>
              <a:defRPr sz="2800">
                <a:solidFill>
                  <a:srgbClr val="646D74"/>
                </a:solidFill>
              </a:defRPr>
            </a:lvl2pPr>
            <a:lvl3pPr marL="321468" indent="821531" defTabSz="1285875">
              <a:spcBef>
                <a:spcPts val="5000"/>
              </a:spcBef>
              <a:buClrTx/>
              <a:buSzTx/>
              <a:buFontTx/>
              <a:buNone/>
              <a:defRPr sz="2800">
                <a:solidFill>
                  <a:srgbClr val="646D74"/>
                </a:solidFill>
              </a:defRPr>
            </a:lvl3pPr>
            <a:lvl4pPr marL="321468" indent="1278731" defTabSz="1285875">
              <a:spcBef>
                <a:spcPts val="5000"/>
              </a:spcBef>
              <a:buClrTx/>
              <a:buSzTx/>
              <a:buFontTx/>
              <a:buNone/>
              <a:defRPr sz="2800">
                <a:solidFill>
                  <a:srgbClr val="646D74"/>
                </a:solidFill>
              </a:defRPr>
            </a:lvl4pPr>
            <a:lvl5pPr marL="321468" indent="1735931" defTabSz="1285875">
              <a:spcBef>
                <a:spcPts val="5000"/>
              </a:spcBef>
              <a:buClrTx/>
              <a:buSzTx/>
              <a:buFontTx/>
              <a:buNone/>
              <a:defRPr sz="2800">
                <a:solidFill>
                  <a:srgbClr val="646D74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2" name="スライド番号"/>
          <p:cNvSpPr txBox="1"/>
          <p:nvPr>
            <p:ph type="sldNum" sz="quarter" idx="2"/>
          </p:nvPr>
        </p:nvSpPr>
        <p:spPr>
          <a:xfrm>
            <a:off x="20919692" y="13304756"/>
            <a:ext cx="370790" cy="330150"/>
          </a:xfrm>
          <a:prstGeom prst="rect">
            <a:avLst/>
          </a:prstGeom>
          <a:ln w="12700"/>
        </p:spPr>
        <p:txBody>
          <a:bodyPr lIns="38074" tIns="38074" rIns="38074" bIns="38074" anchor="t">
            <a:spAutoFit/>
          </a:bodyPr>
          <a:lstStyle>
            <a:lvl1pPr algn="ctr" defTabSz="1285875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25;p4"/>
          <p:cNvSpPr/>
          <p:nvPr/>
        </p:nvSpPr>
        <p:spPr>
          <a:xfrm flipH="1" rot="10800000">
            <a:off x="-1" y="13170400"/>
            <a:ext cx="24405603" cy="5456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0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2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2" name="Google Shape;28;p4"/>
          <p:cNvSpPr txBox="1"/>
          <p:nvPr/>
        </p:nvSpPr>
        <p:spPr>
          <a:xfrm>
            <a:off x="101599" y="13192233"/>
            <a:ext cx="3515201" cy="47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323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5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9;p3"/>
          <p:cNvSpPr/>
          <p:nvPr/>
        </p:nvSpPr>
        <p:spPr>
          <a:xfrm flipH="1" rot="10800000">
            <a:off x="-1" y="1676666"/>
            <a:ext cx="24384001" cy="114872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" name="タイトルテキスト"/>
          <p:cNvSpPr txBox="1"/>
          <p:nvPr>
            <p:ph type="title"/>
          </p:nvPr>
        </p:nvSpPr>
        <p:spPr>
          <a:xfrm>
            <a:off x="1164066" y="283199"/>
            <a:ext cx="17840802" cy="10496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" name="Google Shape;22;p3"/>
          <p:cNvSpPr txBox="1"/>
          <p:nvPr/>
        </p:nvSpPr>
        <p:spPr>
          <a:xfrm>
            <a:off x="101599" y="13192233"/>
            <a:ext cx="3515201" cy="47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2021 Stmn.inc</a:t>
            </a:r>
          </a:p>
        </p:txBody>
      </p:sp>
      <p:pic>
        <p:nvPicPr>
          <p:cNvPr id="47" name="Google Shape;23;p3" descr="Google Shape;23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27666"/>
            <a:ext cx="1016001" cy="717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本文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四角形"/>
          <p:cNvSpPr/>
          <p:nvPr/>
        </p:nvSpPr>
        <p:spPr>
          <a:xfrm>
            <a:off x="-1" y="-1"/>
            <a:ext cx="24384001" cy="1147344"/>
          </a:xfrm>
          <a:prstGeom prst="rect">
            <a:avLst/>
          </a:prstGeom>
          <a:gradFill>
            <a:gsLst>
              <a:gs pos="0">
                <a:srgbClr val="00B4E2"/>
              </a:gs>
              <a:gs pos="100000">
                <a:srgbClr val="0078CA"/>
              </a:gs>
            </a:gsLst>
          </a:gradFill>
          <a:ln w="3175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78CA"/>
                </a:solidFill>
              </a:defRPr>
            </a:pPr>
          </a:p>
        </p:txBody>
      </p:sp>
      <p:sp>
        <p:nvSpPr>
          <p:cNvPr id="331" name="スライド番号"/>
          <p:cNvSpPr txBox="1"/>
          <p:nvPr>
            <p:ph type="sldNum" sz="quarter" idx="2"/>
          </p:nvPr>
        </p:nvSpPr>
        <p:spPr>
          <a:xfrm>
            <a:off x="23493118" y="12956982"/>
            <a:ext cx="493904" cy="447676"/>
          </a:xfrm>
          <a:prstGeom prst="rect">
            <a:avLst/>
          </a:prstGeom>
          <a:ln w="12700"/>
        </p:spPr>
        <p:txBody>
          <a:bodyPr lIns="71437" tIns="71437" rIns="71437" bIns="71437" anchor="t">
            <a:spAutoFit/>
          </a:bodyPr>
          <a:lstStyle>
            <a:lvl1pPr algn="ctr" defTabSz="821531">
              <a:defRPr sz="2400">
                <a:solidFill>
                  <a:srgbClr val="3E3B3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2" name="本文レベル1…"/>
          <p:cNvSpPr txBox="1"/>
          <p:nvPr>
            <p:ph type="body" idx="1"/>
          </p:nvPr>
        </p:nvSpPr>
        <p:spPr>
          <a:xfrm>
            <a:off x="3017740" y="4321804"/>
            <a:ext cx="18348521" cy="8339266"/>
          </a:xfrm>
          <a:prstGeom prst="rect">
            <a:avLst/>
          </a:prstGeom>
          <a:ln w="12700"/>
        </p:spPr>
        <p:txBody>
          <a:bodyPr lIns="71437" tIns="71437" rIns="71437" bIns="71437">
            <a:noAutofit/>
          </a:bodyPr>
          <a:lstStyle>
            <a:lvl1pPr marL="401193" indent="-401193" defTabSz="821531">
              <a:lnSpc>
                <a:spcPct val="80000"/>
              </a:lnSpc>
              <a:spcBef>
                <a:spcPts val="3000"/>
              </a:spcBef>
              <a:buClrTx/>
              <a:buSzPct val="70000"/>
              <a:buFontTx/>
              <a:buChar char="◯"/>
              <a:defRPr sz="2600">
                <a:solidFill>
                  <a:srgbClr val="3E3B3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  <a:lvl2pPr marL="845692" indent="-401192" defTabSz="821531">
              <a:lnSpc>
                <a:spcPct val="80000"/>
              </a:lnSpc>
              <a:spcBef>
                <a:spcPts val="1500"/>
              </a:spcBef>
              <a:buClrTx/>
              <a:buSzPct val="50000"/>
              <a:buFontTx/>
              <a:buChar char="■"/>
              <a:defRPr sz="2600">
                <a:solidFill>
                  <a:srgbClr val="3E3B3A"/>
                </a:solidFill>
              </a:defRPr>
            </a:lvl2pPr>
            <a:lvl3pPr marL="12901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-"/>
              <a:defRPr sz="2600">
                <a:solidFill>
                  <a:srgbClr val="3E3B3A"/>
                </a:solidFill>
              </a:defRPr>
            </a:lvl3pPr>
            <a:lvl4pPr marL="17346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600">
                <a:solidFill>
                  <a:srgbClr val="3E3B3A"/>
                </a:solidFill>
              </a:defRPr>
            </a:lvl4pPr>
            <a:lvl5pPr marL="21791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600">
                <a:solidFill>
                  <a:srgbClr val="3E3B3A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33" name="タイトル"/>
          <p:cNvSpPr txBox="1"/>
          <p:nvPr>
            <p:ph type="body" sz="quarter" idx="21"/>
          </p:nvPr>
        </p:nvSpPr>
        <p:spPr>
          <a:xfrm>
            <a:off x="1257299" y="306971"/>
            <a:ext cx="18586659" cy="508001"/>
          </a:xfrm>
          <a:prstGeom prst="rect">
            <a:avLst/>
          </a:prstGeom>
          <a:ln w="12700"/>
        </p:spPr>
        <p:txBody>
          <a:bodyPr lIns="50800" tIns="50800" rIns="50800" bIns="50800" anchor="ctr">
            <a:spAutoFit/>
          </a:bodyPr>
          <a:lstStyle>
            <a:lvl1pPr marL="0" indent="0" defTabSz="825500">
              <a:lnSpc>
                <a:spcPct val="100000"/>
              </a:lnSpc>
              <a:buClrTx/>
              <a:buSzTx/>
              <a:buFontTx/>
              <a:buNone/>
              <a:defRPr spc="320" sz="32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タイトル</a:t>
            </a:r>
          </a:p>
        </p:txBody>
      </p:sp>
      <p:sp>
        <p:nvSpPr>
          <p:cNvPr id="334" name="タイトルテキスト"/>
          <p:cNvSpPr txBox="1"/>
          <p:nvPr>
            <p:ph type="title"/>
          </p:nvPr>
        </p:nvSpPr>
        <p:spPr>
          <a:xfrm>
            <a:off x="1274118" y="1777999"/>
            <a:ext cx="21835764" cy="1456913"/>
          </a:xfrm>
          <a:prstGeom prst="rect">
            <a:avLst/>
          </a:prstGeom>
          <a:ln w="12700"/>
        </p:spPr>
        <p:txBody>
          <a:bodyPr lIns="71437" tIns="71437" rIns="71437" bIns="71437" anchor="t"/>
          <a:lstStyle>
            <a:lvl1pPr defTabSz="821531">
              <a:lnSpc>
                <a:spcPct val="110000"/>
              </a:lnSpc>
              <a:defRPr sz="3600">
                <a:solidFill>
                  <a:srgbClr val="3E3B3A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pic>
        <p:nvPicPr>
          <p:cNvPr id="335" name="TUNAG_logo_エンゲージメント経営プラットフォーム_白.png" descr="TUNAG_logo_エンゲージメント経営プラットフォーム_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760" y="254901"/>
            <a:ext cx="2439568" cy="637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普通の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四角形"/>
          <p:cNvSpPr/>
          <p:nvPr/>
        </p:nvSpPr>
        <p:spPr>
          <a:xfrm>
            <a:off x="3052224" y="13539736"/>
            <a:ext cx="18288001" cy="203370"/>
          </a:xfrm>
          <a:prstGeom prst="rect">
            <a:avLst/>
          </a:prstGeom>
          <a:solidFill>
            <a:srgbClr val="00ACFF"/>
          </a:solidFill>
          <a:ln w="3175">
            <a:miter lim="400000"/>
          </a:ln>
        </p:spPr>
        <p:txBody>
          <a:bodyPr lIns="12037" tIns="12037" rIns="12037" bIns="12037" anchor="ctr"/>
          <a:lstStyle/>
          <a:p>
            <a:pPr algn="ctr" defTabSz="825500"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343" name="スライド番号"/>
          <p:cNvSpPr txBox="1"/>
          <p:nvPr>
            <p:ph type="sldNum" sz="quarter" idx="2"/>
          </p:nvPr>
        </p:nvSpPr>
        <p:spPr>
          <a:xfrm>
            <a:off x="20547786" y="12967117"/>
            <a:ext cx="550292" cy="498476"/>
          </a:xfrm>
          <a:prstGeom prst="rect">
            <a:avLst/>
          </a:prstGeom>
          <a:ln w="12700"/>
        </p:spPr>
        <p:txBody>
          <a:bodyPr lIns="71437" tIns="71437" rIns="71437" bIns="71437" anchor="b">
            <a:spAutoFit/>
          </a:bodyPr>
          <a:lstStyle>
            <a:lvl1pPr algn="ctr" defTabSz="821531">
              <a:defRPr sz="2800">
                <a:solidFill>
                  <a:srgbClr val="42434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44" name="Google Shape;415;p69" descr="Google Shape;415;p6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3152" y="379875"/>
            <a:ext cx="4111134" cy="707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R_見出し">
    <p:bg>
      <p:bgPr>
        <a:gradFill flip="none" rotWithShape="1">
          <a:gsLst>
            <a:gs pos="0">
              <a:srgbClr val="00B4E2"/>
            </a:gs>
            <a:gs pos="100000">
              <a:srgbClr val="00479D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タイトルテキスト"/>
          <p:cNvSpPr txBox="1"/>
          <p:nvPr>
            <p:ph type="title"/>
          </p:nvPr>
        </p:nvSpPr>
        <p:spPr>
          <a:xfrm>
            <a:off x="4314824" y="3498534"/>
            <a:ext cx="15754351" cy="6423656"/>
          </a:xfrm>
          <a:prstGeom prst="rect">
            <a:avLst/>
          </a:prstGeom>
          <a:ln w="12700"/>
        </p:spPr>
        <p:txBody>
          <a:bodyPr lIns="38100" tIns="38100" rIns="38100" bIns="38100">
            <a:noAutofit/>
          </a:bodyPr>
          <a:lstStyle>
            <a:lvl1pPr algn="ctr" defTabSz="825500">
              <a:defRPr spc="520" sz="5200">
                <a:solidFill>
                  <a:srgbClr val="F6F8FA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52" name="スライド番号"/>
          <p:cNvSpPr txBox="1"/>
          <p:nvPr>
            <p:ph type="sldNum" sz="quarter" idx="2"/>
          </p:nvPr>
        </p:nvSpPr>
        <p:spPr>
          <a:xfrm>
            <a:off x="12001817" y="11525251"/>
            <a:ext cx="370841" cy="330201"/>
          </a:xfrm>
          <a:prstGeom prst="rect">
            <a:avLst/>
          </a:prstGeom>
          <a:ln w="12700"/>
        </p:spPr>
        <p:txBody>
          <a:bodyPr lIns="38100" tIns="38100" rIns="38100" bIns="38100" anchor="t">
            <a:spAutoFit/>
          </a:bodyPr>
          <a:lstStyle>
            <a:lvl1pPr algn="ctr" defTabSz="825500">
              <a:defRPr sz="2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R_見出し">
    <p:bg>
      <p:bgPr>
        <a:gradFill flip="none" rotWithShape="1">
          <a:gsLst>
            <a:gs pos="0">
              <a:srgbClr val="00B4E2"/>
            </a:gs>
            <a:gs pos="100000">
              <a:srgbClr val="00479D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タイトルテキスト"/>
          <p:cNvSpPr txBox="1"/>
          <p:nvPr>
            <p:ph type="title"/>
          </p:nvPr>
        </p:nvSpPr>
        <p:spPr>
          <a:xfrm>
            <a:off x="6284117" y="4338400"/>
            <a:ext cx="11815766" cy="4817742"/>
          </a:xfrm>
          <a:prstGeom prst="rect">
            <a:avLst/>
          </a:prstGeom>
          <a:ln w="12700"/>
        </p:spPr>
        <p:txBody>
          <a:bodyPr lIns="28575" tIns="28575" rIns="28575" bIns="28575">
            <a:noAutofit/>
          </a:bodyPr>
          <a:lstStyle>
            <a:lvl1pPr algn="ctr" defTabSz="825500">
              <a:defRPr spc="520" sz="5200">
                <a:solidFill>
                  <a:srgbClr val="F6F8FA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60" name="スライド番号"/>
          <p:cNvSpPr txBox="1"/>
          <p:nvPr>
            <p:ph type="sldNum" sz="quarter" idx="2"/>
          </p:nvPr>
        </p:nvSpPr>
        <p:spPr>
          <a:xfrm>
            <a:off x="12026630" y="10358438"/>
            <a:ext cx="323597" cy="285751"/>
          </a:xfrm>
          <a:prstGeom prst="rect">
            <a:avLst/>
          </a:prstGeom>
          <a:ln w="12700"/>
        </p:spPr>
        <p:txBody>
          <a:bodyPr lIns="28575" tIns="28575" rIns="28575" bIns="28575" anchor="t">
            <a:spAutoFit/>
          </a:bodyPr>
          <a:lstStyle>
            <a:lvl1pPr algn="ctr" defTabSz="8255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普通のスライドのコピ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四角形"/>
          <p:cNvSpPr/>
          <p:nvPr/>
        </p:nvSpPr>
        <p:spPr>
          <a:xfrm>
            <a:off x="3052224" y="13539736"/>
            <a:ext cx="18288004" cy="203371"/>
          </a:xfrm>
          <a:prstGeom prst="rect">
            <a:avLst/>
          </a:prstGeom>
          <a:solidFill>
            <a:srgbClr val="00ACFF"/>
          </a:solidFill>
          <a:ln w="3175">
            <a:miter lim="400000"/>
          </a:ln>
        </p:spPr>
        <p:txBody>
          <a:bodyPr lIns="71437" tIns="71437" rIns="71437" bIns="71437" anchor="ctr"/>
          <a:lstStyle/>
          <a:p>
            <a:pPr algn="ctr" defTabSz="825499">
              <a:defRPr sz="2000">
                <a:solidFill>
                  <a:srgbClr val="FFFFFF"/>
                </a:solidFill>
              </a:defRPr>
            </a:pPr>
          </a:p>
        </p:txBody>
      </p:sp>
      <p:pic>
        <p:nvPicPr>
          <p:cNvPr id="368" name="Google Shape;415;p69" descr="Google Shape;415;p6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3152" y="379874"/>
            <a:ext cx="4111135" cy="70711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スライド番号"/>
          <p:cNvSpPr txBox="1"/>
          <p:nvPr>
            <p:ph type="sldNum" sz="quarter" idx="2"/>
          </p:nvPr>
        </p:nvSpPr>
        <p:spPr>
          <a:xfrm>
            <a:off x="20547786" y="12967117"/>
            <a:ext cx="550292" cy="498476"/>
          </a:xfrm>
          <a:prstGeom prst="rect">
            <a:avLst/>
          </a:prstGeom>
          <a:ln w="12700"/>
        </p:spPr>
        <p:txBody>
          <a:bodyPr lIns="71437" tIns="71437" rIns="71437" bIns="71437" anchor="b">
            <a:spAutoFit/>
          </a:bodyPr>
          <a:lstStyle>
            <a:lvl1pPr algn="ctr" defTabSz="821531">
              <a:defRPr sz="2800">
                <a:solidFill>
                  <a:srgbClr val="42434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377" name="タイトルテキスト"/>
          <p:cNvSpPr txBox="1"/>
          <p:nvPr>
            <p:ph type="title"/>
          </p:nvPr>
        </p:nvSpPr>
        <p:spPr>
          <a:xfrm>
            <a:off x="1476265" y="637236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78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79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380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388" name="タイトルテキスト"/>
          <p:cNvSpPr txBox="1"/>
          <p:nvPr>
            <p:ph type="title"/>
          </p:nvPr>
        </p:nvSpPr>
        <p:spPr>
          <a:xfrm>
            <a:off x="1476265" y="637236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89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90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391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399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0" name="スライド番号"/>
          <p:cNvSpPr txBox="1"/>
          <p:nvPr>
            <p:ph type="sldNum" sz="quarter" idx="2"/>
          </p:nvPr>
        </p:nvSpPr>
        <p:spPr>
          <a:xfrm>
            <a:off x="23343041" y="13056661"/>
            <a:ext cx="849602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01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402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10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475569"/>
                </a:solidFill>
              </a:defRPr>
            </a:lvl1pPr>
          </a:lstStyle>
          <a:p>
            <a:pPr/>
            <a:r>
              <a:t>© stmn.inc</a:t>
            </a:r>
          </a:p>
        </p:txBody>
      </p:sp>
      <p:sp>
        <p:nvSpPr>
          <p:cNvPr id="411" name="Google Shape;25;p4"/>
          <p:cNvSpPr/>
          <p:nvPr/>
        </p:nvSpPr>
        <p:spPr>
          <a:xfrm flipH="1" rot="10800000">
            <a:off x="-504637" y="-460917"/>
            <a:ext cx="25112104" cy="1751036"/>
          </a:xfrm>
          <a:prstGeom prst="rect">
            <a:avLst/>
          </a:prstGeom>
          <a:solidFill>
            <a:srgbClr val="60A5FA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412" name="タイトルテキスト"/>
          <p:cNvSpPr txBox="1"/>
          <p:nvPr>
            <p:ph type="title"/>
          </p:nvPr>
        </p:nvSpPr>
        <p:spPr>
          <a:xfrm>
            <a:off x="841265" y="111398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25;p4"/>
          <p:cNvSpPr/>
          <p:nvPr/>
        </p:nvSpPr>
        <p:spPr>
          <a:xfrm flipH="1" rot="10800000">
            <a:off x="-2" y="13170400"/>
            <a:ext cx="24405602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420" name="タイトルテキスト"/>
          <p:cNvSpPr txBox="1"/>
          <p:nvPr>
            <p:ph type="title"/>
          </p:nvPr>
        </p:nvSpPr>
        <p:spPr>
          <a:xfrm>
            <a:off x="1476265" y="637236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21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22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423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1" y="942426"/>
            <a:ext cx="962335" cy="67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pic>
        <p:nvPicPr>
          <p:cNvPr id="431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5" cy="6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テキスト"/>
          <p:cNvSpPr txBox="1"/>
          <p:nvPr/>
        </p:nvSpPr>
        <p:spPr>
          <a:xfrm>
            <a:off x="60706988" y="13381566"/>
            <a:ext cx="3934301" cy="1711800"/>
          </a:xfrm>
          <a:prstGeom prst="rect">
            <a:avLst/>
          </a:prstGeom>
          <a:ln w="12700">
            <a:miter lim="400000"/>
          </a:ln>
        </p:spPr>
        <p:txBody>
          <a:bodyPr wrap="none" lIns="487600" tIns="487600" rIns="487600" bIns="487600" anchor="ctr">
            <a:normAutofit fontScale="100000" lnSpcReduction="0"/>
          </a:bodyPr>
          <a:lstStyle/>
          <a:p>
            <a:pPr algn="r" defTabSz="6502400">
              <a:defRPr sz="5800">
                <a:solidFill>
                  <a:srgbClr val="FFFFFF"/>
                </a:solidFill>
              </a:defRPr>
            </a:pPr>
          </a:p>
        </p:txBody>
      </p:sp>
      <p:sp>
        <p:nvSpPr>
          <p:cNvPr id="433" name="スライド番号"/>
          <p:cNvSpPr txBox="1"/>
          <p:nvPr>
            <p:ph type="sldNum" sz="quarter" idx="2"/>
          </p:nvPr>
        </p:nvSpPr>
        <p:spPr>
          <a:xfrm>
            <a:off x="23325820" y="12794466"/>
            <a:ext cx="866823" cy="8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34" name="Copyright © stmn, inc. All rights reserved."/>
          <p:cNvSpPr txBox="1"/>
          <p:nvPr/>
        </p:nvSpPr>
        <p:spPr>
          <a:xfrm>
            <a:off x="3154128" y="13067900"/>
            <a:ext cx="4559098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2201333">
              <a:defRPr spc="79" sz="1600">
                <a:solidFill>
                  <a:srgbClr val="6A757B"/>
                </a:solidFill>
              </a:defRPr>
            </a:lvl1pPr>
          </a:lstStyle>
          <a:p>
            <a:pPr/>
            <a:r>
              <a:t>Copyright © stmn, inc. All rights reserved.</a:t>
            </a:r>
          </a:p>
        </p:txBody>
      </p:sp>
      <p:grpSp>
        <p:nvGrpSpPr>
          <p:cNvPr id="437" name="グループ"/>
          <p:cNvGrpSpPr/>
          <p:nvPr/>
        </p:nvGrpSpPr>
        <p:grpSpPr>
          <a:xfrm>
            <a:off x="320505" y="12343234"/>
            <a:ext cx="2752425" cy="1720266"/>
            <a:chOff x="0" y="0"/>
            <a:chExt cx="2752424" cy="1720265"/>
          </a:xfrm>
        </p:grpSpPr>
        <p:pic>
          <p:nvPicPr>
            <p:cNvPr id="435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211584" y="661207"/>
              <a:ext cx="2329256" cy="397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6" name="stmn-logo-gray.png" descr="stmn-logo-gray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52425" cy="1720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📍本文_基本（タイトルあり / 座布団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角丸四角形"/>
          <p:cNvSpPr/>
          <p:nvPr/>
        </p:nvSpPr>
        <p:spPr>
          <a:xfrm>
            <a:off x="707648" y="1483166"/>
            <a:ext cx="22968705" cy="2247914"/>
          </a:xfrm>
          <a:prstGeom prst="roundRect">
            <a:avLst>
              <a:gd name="adj" fmla="val 8475"/>
            </a:avLst>
          </a:prstGeom>
          <a:solidFill>
            <a:srgbClr val="EBEFF1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sz="32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</a:p>
        </p:txBody>
      </p:sp>
      <p:sp>
        <p:nvSpPr>
          <p:cNvPr id="445" name="四角形"/>
          <p:cNvSpPr/>
          <p:nvPr/>
        </p:nvSpPr>
        <p:spPr>
          <a:xfrm>
            <a:off x="-1" y="-1"/>
            <a:ext cx="24384001" cy="1147344"/>
          </a:xfrm>
          <a:prstGeom prst="rect">
            <a:avLst/>
          </a:prstGeom>
          <a:gradFill>
            <a:gsLst>
              <a:gs pos="0">
                <a:srgbClr val="00B4E2"/>
              </a:gs>
              <a:gs pos="100000">
                <a:srgbClr val="0078CA"/>
              </a:gs>
            </a:gsLst>
          </a:gradFill>
          <a:ln w="3175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78C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</a:p>
        </p:txBody>
      </p:sp>
      <p:sp>
        <p:nvSpPr>
          <p:cNvPr id="446" name="スライド番号"/>
          <p:cNvSpPr txBox="1"/>
          <p:nvPr>
            <p:ph type="sldNum" sz="quarter" idx="2"/>
          </p:nvPr>
        </p:nvSpPr>
        <p:spPr>
          <a:xfrm>
            <a:off x="23493118" y="12956982"/>
            <a:ext cx="493904" cy="447676"/>
          </a:xfrm>
          <a:prstGeom prst="rect">
            <a:avLst/>
          </a:prstGeom>
          <a:ln w="12700"/>
        </p:spPr>
        <p:txBody>
          <a:bodyPr lIns="71437" tIns="71437" rIns="71437" bIns="71437" anchor="t">
            <a:spAutoFit/>
          </a:bodyPr>
          <a:lstStyle>
            <a:lvl1pPr algn="ctr" defTabSz="821531">
              <a:defRPr sz="2400">
                <a:solidFill>
                  <a:srgbClr val="3E3B3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7" name="本文レベル1…"/>
          <p:cNvSpPr txBox="1"/>
          <p:nvPr>
            <p:ph type="body" idx="1"/>
          </p:nvPr>
        </p:nvSpPr>
        <p:spPr>
          <a:xfrm>
            <a:off x="3017740" y="4321804"/>
            <a:ext cx="18348521" cy="8339266"/>
          </a:xfrm>
          <a:prstGeom prst="rect">
            <a:avLst/>
          </a:prstGeom>
          <a:ln w="12700"/>
        </p:spPr>
        <p:txBody>
          <a:bodyPr lIns="71437" tIns="71437" rIns="71437" bIns="71437">
            <a:noAutofit/>
          </a:bodyPr>
          <a:lstStyle>
            <a:lvl1pPr marL="401193" indent="-401193" defTabSz="821531">
              <a:lnSpc>
                <a:spcPct val="80000"/>
              </a:lnSpc>
              <a:spcBef>
                <a:spcPts val="3000"/>
              </a:spcBef>
              <a:buClrTx/>
              <a:buSzPct val="70000"/>
              <a:buFontTx/>
              <a:buChar char="◯"/>
              <a:defRPr sz="2600">
                <a:solidFill>
                  <a:srgbClr val="3E3B3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  <a:lvl2pPr marL="845692" indent="-401192" defTabSz="821531">
              <a:lnSpc>
                <a:spcPct val="80000"/>
              </a:lnSpc>
              <a:spcBef>
                <a:spcPts val="1500"/>
              </a:spcBef>
              <a:buClrTx/>
              <a:buSzPct val="50000"/>
              <a:buFontTx/>
              <a:buChar char="■"/>
              <a:defRPr sz="2600">
                <a:solidFill>
                  <a:srgbClr val="3E3B3A"/>
                </a:solidFill>
              </a:defRPr>
            </a:lvl2pPr>
            <a:lvl3pPr marL="12901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-"/>
              <a:defRPr sz="2600">
                <a:solidFill>
                  <a:srgbClr val="3E3B3A"/>
                </a:solidFill>
              </a:defRPr>
            </a:lvl3pPr>
            <a:lvl4pPr marL="17346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600">
                <a:solidFill>
                  <a:srgbClr val="3E3B3A"/>
                </a:solidFill>
              </a:defRPr>
            </a:lvl4pPr>
            <a:lvl5pPr marL="21791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600">
                <a:solidFill>
                  <a:srgbClr val="3E3B3A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48" name="タイトル"/>
          <p:cNvSpPr txBox="1"/>
          <p:nvPr>
            <p:ph type="body" sz="quarter" idx="21"/>
          </p:nvPr>
        </p:nvSpPr>
        <p:spPr>
          <a:xfrm>
            <a:off x="1257299" y="306971"/>
            <a:ext cx="18586659" cy="508001"/>
          </a:xfrm>
          <a:prstGeom prst="rect">
            <a:avLst/>
          </a:prstGeom>
          <a:ln w="12700"/>
        </p:spPr>
        <p:txBody>
          <a:bodyPr lIns="50800" tIns="50800" rIns="50800" bIns="50800" anchor="ctr">
            <a:spAutoFit/>
          </a:bodyPr>
          <a:lstStyle>
            <a:lvl1pPr marL="0" indent="0" defTabSz="825500">
              <a:lnSpc>
                <a:spcPct val="100000"/>
              </a:lnSpc>
              <a:buClrTx/>
              <a:buSzTx/>
              <a:buFontTx/>
              <a:buNone/>
              <a:defRPr spc="320" sz="32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タイトル</a:t>
            </a:r>
          </a:p>
        </p:txBody>
      </p:sp>
      <p:sp>
        <p:nvSpPr>
          <p:cNvPr id="449" name="タイトルテキスト"/>
          <p:cNvSpPr txBox="1"/>
          <p:nvPr>
            <p:ph type="title"/>
          </p:nvPr>
        </p:nvSpPr>
        <p:spPr>
          <a:xfrm>
            <a:off x="1274118" y="1878666"/>
            <a:ext cx="21835764" cy="1456913"/>
          </a:xfrm>
          <a:prstGeom prst="rect">
            <a:avLst/>
          </a:prstGeom>
          <a:ln w="12700"/>
        </p:spPr>
        <p:txBody>
          <a:bodyPr lIns="71437" tIns="71437" rIns="71437" bIns="71437"/>
          <a:lstStyle>
            <a:lvl1pPr algn="ctr" defTabSz="821531">
              <a:lnSpc>
                <a:spcPct val="110000"/>
              </a:lnSpc>
              <a:defRPr spc="160" sz="3200">
                <a:solidFill>
                  <a:srgbClr val="3E3B3A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pic>
        <p:nvPicPr>
          <p:cNvPr id="450" name="TUNAG_logo_エンゲージメント経営プラットフォーム_白.png" descr="TUNAG_logo_エンゲージメント経営プラットフォーム_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760" y="254901"/>
            <a:ext cx="2439568" cy="637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タイトルテキスト"/>
          <p:cNvSpPr txBox="1"/>
          <p:nvPr>
            <p:ph type="title"/>
          </p:nvPr>
        </p:nvSpPr>
        <p:spPr>
          <a:xfrm>
            <a:off x="1611732" y="603370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pic>
        <p:nvPicPr>
          <p:cNvPr id="458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テキスト"/>
          <p:cNvSpPr txBox="1"/>
          <p:nvPr/>
        </p:nvSpPr>
        <p:spPr>
          <a:xfrm>
            <a:off x="61011788" y="13419666"/>
            <a:ext cx="3629501" cy="1635600"/>
          </a:xfrm>
          <a:prstGeom prst="rect">
            <a:avLst/>
          </a:prstGeom>
          <a:ln w="12700">
            <a:miter lim="400000"/>
          </a:ln>
        </p:spPr>
        <p:txBody>
          <a:bodyPr wrap="none" lIns="487600" tIns="487600" rIns="487600" bIns="487600" anchor="ctr">
            <a:normAutofit fontScale="100000" lnSpcReduction="0"/>
          </a:bodyPr>
          <a:lstStyle/>
          <a:p>
            <a:pPr algn="r" defTabSz="6502400">
              <a:defRPr sz="5200">
                <a:solidFill>
                  <a:srgbClr val="FFFFFF"/>
                </a:solidFill>
              </a:defRPr>
            </a:pPr>
          </a:p>
        </p:txBody>
      </p:sp>
      <p:sp>
        <p:nvSpPr>
          <p:cNvPr id="460" name="スライド番号"/>
          <p:cNvSpPr txBox="1"/>
          <p:nvPr>
            <p:ph type="sldNum" sz="quarter" idx="2"/>
          </p:nvPr>
        </p:nvSpPr>
        <p:spPr>
          <a:xfrm>
            <a:off x="23354014" y="12807166"/>
            <a:ext cx="838629" cy="792401"/>
          </a:xfrm>
          <a:prstGeom prst="rect">
            <a:avLst/>
          </a:prstGeom>
          <a:ln w="12700"/>
        </p:spPr>
        <p:txBody>
          <a:bodyPr/>
          <a:lstStyle>
            <a:lvl1pPr>
              <a:defRPr sz="2400"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1" name="Copyright © stmn, inc. All rights reserved."/>
          <p:cNvSpPr txBox="1"/>
          <p:nvPr/>
        </p:nvSpPr>
        <p:spPr>
          <a:xfrm>
            <a:off x="3154127" y="13067900"/>
            <a:ext cx="4559098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2201333">
              <a:defRPr spc="79" sz="1600">
                <a:solidFill>
                  <a:srgbClr val="6A757B"/>
                </a:solidFill>
              </a:defRPr>
            </a:lvl1pPr>
          </a:lstStyle>
          <a:p>
            <a:pPr/>
            <a:r>
              <a:t>Copyright © stmn, inc. All rights reserved.</a:t>
            </a:r>
          </a:p>
        </p:txBody>
      </p:sp>
      <p:grpSp>
        <p:nvGrpSpPr>
          <p:cNvPr id="464" name="グループ"/>
          <p:cNvGrpSpPr/>
          <p:nvPr/>
        </p:nvGrpSpPr>
        <p:grpSpPr>
          <a:xfrm>
            <a:off x="320505" y="12343234"/>
            <a:ext cx="2752425" cy="1720266"/>
            <a:chOff x="0" y="0"/>
            <a:chExt cx="2752424" cy="1720265"/>
          </a:xfrm>
        </p:grpSpPr>
        <p:pic>
          <p:nvPicPr>
            <p:cNvPr id="462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211584" y="661207"/>
              <a:ext cx="2329256" cy="397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3" name="stmn-logo-gray.png" descr="stmn-logo-gray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52425" cy="1720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タイトルテキスト"/>
          <p:cNvSpPr txBox="1"/>
          <p:nvPr>
            <p:ph type="title"/>
          </p:nvPr>
        </p:nvSpPr>
        <p:spPr>
          <a:xfrm>
            <a:off x="1611732" y="603370"/>
            <a:ext cx="21856801" cy="1329601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pic>
        <p:nvPicPr>
          <p:cNvPr id="472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5" cy="6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テキスト"/>
          <p:cNvSpPr txBox="1"/>
          <p:nvPr/>
        </p:nvSpPr>
        <p:spPr>
          <a:xfrm>
            <a:off x="60706988" y="13381566"/>
            <a:ext cx="3934301" cy="1711800"/>
          </a:xfrm>
          <a:prstGeom prst="rect">
            <a:avLst/>
          </a:prstGeom>
          <a:ln w="12700">
            <a:miter lim="400000"/>
          </a:ln>
        </p:spPr>
        <p:txBody>
          <a:bodyPr wrap="none" lIns="487600" tIns="487600" rIns="487600" bIns="487600" anchor="ctr">
            <a:normAutofit fontScale="100000" lnSpcReduction="0"/>
          </a:bodyPr>
          <a:lstStyle/>
          <a:p>
            <a:pPr algn="r" defTabSz="6502400">
              <a:defRPr sz="5800">
                <a:solidFill>
                  <a:srgbClr val="FFFFFF"/>
                </a:solidFill>
              </a:defRPr>
            </a:pPr>
          </a:p>
        </p:txBody>
      </p:sp>
      <p:sp>
        <p:nvSpPr>
          <p:cNvPr id="474" name="スライド番号"/>
          <p:cNvSpPr txBox="1"/>
          <p:nvPr>
            <p:ph type="sldNum" sz="quarter" idx="2"/>
          </p:nvPr>
        </p:nvSpPr>
        <p:spPr>
          <a:xfrm>
            <a:off x="23325820" y="12794466"/>
            <a:ext cx="866823" cy="8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5" name="Copyright © stmn, inc. All rights reserved."/>
          <p:cNvSpPr txBox="1"/>
          <p:nvPr/>
        </p:nvSpPr>
        <p:spPr>
          <a:xfrm>
            <a:off x="3154128" y="13067900"/>
            <a:ext cx="4559098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2201333">
              <a:defRPr spc="79" sz="1600">
                <a:solidFill>
                  <a:srgbClr val="6A757B"/>
                </a:solidFill>
              </a:defRPr>
            </a:lvl1pPr>
          </a:lstStyle>
          <a:p>
            <a:pPr/>
            <a:r>
              <a:t>Copyright © stmn, inc. All rights reserved.</a:t>
            </a:r>
          </a:p>
        </p:txBody>
      </p:sp>
      <p:grpSp>
        <p:nvGrpSpPr>
          <p:cNvPr id="478" name="グループ"/>
          <p:cNvGrpSpPr/>
          <p:nvPr/>
        </p:nvGrpSpPr>
        <p:grpSpPr>
          <a:xfrm>
            <a:off x="320505" y="12343234"/>
            <a:ext cx="2752425" cy="1720266"/>
            <a:chOff x="0" y="0"/>
            <a:chExt cx="2752424" cy="1720265"/>
          </a:xfrm>
        </p:grpSpPr>
        <p:pic>
          <p:nvPicPr>
            <p:cNvPr id="476" name="pasted-image.pdf" descr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211584" y="661207"/>
              <a:ext cx="2329256" cy="397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7" name="stmn-logo-gray.png" descr="stmn-logo-gray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752425" cy="1720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486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87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88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489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505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06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507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6" name="タイトルテキスト"/>
          <p:cNvSpPr txBox="1"/>
          <p:nvPr>
            <p:ph type="title"/>
          </p:nvPr>
        </p:nvSpPr>
        <p:spPr>
          <a:xfrm>
            <a:off x="1476265" y="637236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b="1" sz="4800">
                <a:latin typeface="HiraKakuProN-W3"/>
                <a:ea typeface="HiraKakuProN-W3"/>
                <a:cs typeface="HiraKakuProN-W3"/>
                <a:sym typeface="HiraKakuProN-W3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17" name="スライド番号"/>
          <p:cNvSpPr txBox="1"/>
          <p:nvPr>
            <p:ph type="sldNum" sz="quarter" idx="2"/>
          </p:nvPr>
        </p:nvSpPr>
        <p:spPr>
          <a:xfrm>
            <a:off x="23353312" y="13024911"/>
            <a:ext cx="839331" cy="855900"/>
          </a:xfrm>
          <a:prstGeom prst="rect">
            <a:avLst/>
          </a:prstGeom>
          <a:ln w="12700"/>
        </p:spPr>
        <p:txBody>
          <a:bodyPr/>
          <a:lstStyle>
            <a:lvl1pPr>
              <a:defRPr sz="24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18" name="Google Shape;28;p4"/>
          <p:cNvSpPr txBox="1"/>
          <p:nvPr/>
        </p:nvSpPr>
        <p:spPr>
          <a:xfrm>
            <a:off x="101598" y="13195557"/>
            <a:ext cx="3515201" cy="465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519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25;p4"/>
          <p:cNvSpPr/>
          <p:nvPr/>
        </p:nvSpPr>
        <p:spPr>
          <a:xfrm flipH="1" rot="10800000">
            <a:off x="-2" y="13170400"/>
            <a:ext cx="24405602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527" name="タイトルテキスト"/>
          <p:cNvSpPr txBox="1"/>
          <p:nvPr>
            <p:ph type="title"/>
          </p:nvPr>
        </p:nvSpPr>
        <p:spPr>
          <a:xfrm>
            <a:off x="1476265" y="637236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28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29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530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1" y="942426"/>
            <a:ext cx="962335" cy="67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37;p6"/>
          <p:cNvSpPr/>
          <p:nvPr/>
        </p:nvSpPr>
        <p:spPr>
          <a:xfrm flipH="1" rot="10800000">
            <a:off x="-2" y="-1"/>
            <a:ext cx="24412804" cy="137160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538" name="スライド番号"/>
          <p:cNvSpPr txBox="1"/>
          <p:nvPr>
            <p:ph type="sldNum" sz="quarter" idx="2"/>
          </p:nvPr>
        </p:nvSpPr>
        <p:spPr>
          <a:xfrm>
            <a:off x="23354014" y="126502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>
                <a:solidFill>
                  <a:srgbClr val="73737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39" name="タイトルテキスト"/>
          <p:cNvSpPr txBox="1"/>
          <p:nvPr>
            <p:ph type="title"/>
          </p:nvPr>
        </p:nvSpPr>
        <p:spPr>
          <a:xfrm>
            <a:off x="396998" y="2197066"/>
            <a:ext cx="13519201" cy="2854401"/>
          </a:xfrm>
          <a:prstGeom prst="rect">
            <a:avLst/>
          </a:prstGeom>
          <a:ln w="12700"/>
        </p:spPr>
        <p:txBody>
          <a:bodyPr/>
          <a:lstStyle>
            <a:lvl1pPr>
              <a:lnSpc>
                <a:spcPct val="115000"/>
              </a:lnSpc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40" name="本文レベル1…"/>
          <p:cNvSpPr txBox="1"/>
          <p:nvPr>
            <p:ph type="body" sz="quarter" idx="1"/>
          </p:nvPr>
        </p:nvSpPr>
        <p:spPr>
          <a:xfrm>
            <a:off x="874332" y="6557399"/>
            <a:ext cx="12872001" cy="3358402"/>
          </a:xfrm>
          <a:prstGeom prst="rect">
            <a:avLst/>
          </a:prstGeom>
          <a:ln w="12700"/>
        </p:spPr>
        <p:txBody>
          <a:bodyPr/>
          <a:lstStyle>
            <a:lvl1pPr marL="865414" indent="-725714">
              <a:buClr>
                <a:srgbClr val="FFFFFF"/>
              </a:buClr>
              <a:buSzPts val="3200"/>
              <a:defRPr sz="3200">
                <a:solidFill>
                  <a:srgbClr val="FFFFFF"/>
                </a:solidFill>
              </a:defRPr>
            </a:lvl1pPr>
            <a:lvl2pPr marL="1322614" indent="-725714">
              <a:buClr>
                <a:srgbClr val="FFFFFF"/>
              </a:buClr>
              <a:buSzPts val="3200"/>
              <a:defRPr sz="3200">
                <a:solidFill>
                  <a:srgbClr val="FFFFFF"/>
                </a:solidFill>
              </a:defRPr>
            </a:lvl2pPr>
            <a:lvl3pPr marL="1779814" indent="-725714">
              <a:buClr>
                <a:srgbClr val="FFFFFF"/>
              </a:buClr>
              <a:buSzPts val="3200"/>
              <a:defRPr sz="3200">
                <a:solidFill>
                  <a:srgbClr val="FFFFFF"/>
                </a:solidFill>
              </a:defRPr>
            </a:lvl3pPr>
            <a:lvl4pPr marL="2237014" indent="-725714">
              <a:buClr>
                <a:srgbClr val="FFFFFF"/>
              </a:buClr>
              <a:buSzPts val="3200"/>
              <a:defRPr sz="3200">
                <a:solidFill>
                  <a:srgbClr val="FFFFFF"/>
                </a:solidFill>
              </a:defRPr>
            </a:lvl4pPr>
            <a:lvl5pPr marL="2694214" indent="-725714">
              <a:buClr>
                <a:srgbClr val="FFFFFF"/>
              </a:buClr>
              <a:buSzPts val="3200"/>
              <a:defRPr sz="3200"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pic>
        <p:nvPicPr>
          <p:cNvPr id="541" name="Google Shape;41;p6" descr="Google Shape;41;p6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2" y="8112463"/>
            <a:ext cx="7935069" cy="560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31;p5"/>
          <p:cNvSpPr/>
          <p:nvPr/>
        </p:nvSpPr>
        <p:spPr>
          <a:xfrm flipH="1" rot="10800000">
            <a:off x="-1" y="-1"/>
            <a:ext cx="12192001" cy="137160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3" name="スライド番号"/>
          <p:cNvSpPr txBox="1"/>
          <p:nvPr>
            <p:ph type="sldNum" sz="quarter" idx="2"/>
          </p:nvPr>
        </p:nvSpPr>
        <p:spPr>
          <a:xfrm>
            <a:off x="23325820" y="12637561"/>
            <a:ext cx="866823" cy="8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" name="タイトルテキスト"/>
          <p:cNvSpPr txBox="1"/>
          <p:nvPr>
            <p:ph type="title"/>
          </p:nvPr>
        </p:nvSpPr>
        <p:spPr>
          <a:xfrm>
            <a:off x="396999" y="2197066"/>
            <a:ext cx="13519201" cy="2854401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5" name="本文レベル1…"/>
          <p:cNvSpPr txBox="1"/>
          <p:nvPr>
            <p:ph type="body" sz="quarter" idx="1"/>
          </p:nvPr>
        </p:nvSpPr>
        <p:spPr>
          <a:xfrm>
            <a:off x="874332" y="6557399"/>
            <a:ext cx="12872002" cy="33584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1pPr>
            <a:lvl2pPr marL="14133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2pPr>
            <a:lvl3pPr marL="18705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3pPr>
            <a:lvl4pPr marL="23277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4pPr>
            <a:lvl5pPr marL="27849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pic>
        <p:nvPicPr>
          <p:cNvPr id="66" name="Google Shape;35;p5" descr="Google Shape;35;p5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" y="8112463"/>
            <a:ext cx="7935068" cy="560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📍本文_基本（タイトルあり / 座布団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四角形"/>
          <p:cNvSpPr/>
          <p:nvPr/>
        </p:nvSpPr>
        <p:spPr>
          <a:xfrm>
            <a:off x="-1" y="-1"/>
            <a:ext cx="24384001" cy="1147344"/>
          </a:xfrm>
          <a:prstGeom prst="rect">
            <a:avLst/>
          </a:prstGeom>
          <a:gradFill>
            <a:gsLst>
              <a:gs pos="0">
                <a:srgbClr val="00B4E2"/>
              </a:gs>
              <a:gs pos="100000">
                <a:srgbClr val="0078CA"/>
              </a:gs>
            </a:gsLst>
          </a:gradFill>
          <a:ln w="3175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78C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</a:p>
        </p:txBody>
      </p:sp>
      <p:sp>
        <p:nvSpPr>
          <p:cNvPr id="549" name="スライド番号"/>
          <p:cNvSpPr txBox="1"/>
          <p:nvPr>
            <p:ph type="sldNum" sz="quarter" idx="2"/>
          </p:nvPr>
        </p:nvSpPr>
        <p:spPr>
          <a:xfrm>
            <a:off x="23493118" y="12956982"/>
            <a:ext cx="493904" cy="447676"/>
          </a:xfrm>
          <a:prstGeom prst="rect">
            <a:avLst/>
          </a:prstGeom>
          <a:ln w="12700"/>
        </p:spPr>
        <p:txBody>
          <a:bodyPr lIns="71437" tIns="71437" rIns="71437" bIns="71437" anchor="t">
            <a:spAutoFit/>
          </a:bodyPr>
          <a:lstStyle>
            <a:lvl1pPr algn="ctr" defTabSz="821531">
              <a:defRPr sz="2400">
                <a:solidFill>
                  <a:srgbClr val="3E3B3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50" name="本文レベル1…"/>
          <p:cNvSpPr txBox="1"/>
          <p:nvPr>
            <p:ph type="body" idx="1"/>
          </p:nvPr>
        </p:nvSpPr>
        <p:spPr>
          <a:xfrm>
            <a:off x="3017740" y="4321804"/>
            <a:ext cx="18348521" cy="8339266"/>
          </a:xfrm>
          <a:prstGeom prst="rect">
            <a:avLst/>
          </a:prstGeom>
          <a:ln w="12700"/>
        </p:spPr>
        <p:txBody>
          <a:bodyPr lIns="71437" tIns="71437" rIns="71437" bIns="71437">
            <a:noAutofit/>
          </a:bodyPr>
          <a:lstStyle>
            <a:lvl1pPr marL="401193" indent="-401193" defTabSz="821531">
              <a:lnSpc>
                <a:spcPct val="80000"/>
              </a:lnSpc>
              <a:spcBef>
                <a:spcPts val="3000"/>
              </a:spcBef>
              <a:buClrTx/>
              <a:buSzPct val="70000"/>
              <a:buFontTx/>
              <a:buChar char="◯"/>
              <a:defRPr sz="2600">
                <a:solidFill>
                  <a:srgbClr val="3E3B3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  <a:lvl2pPr marL="845692" indent="-401192" defTabSz="821531">
              <a:lnSpc>
                <a:spcPct val="80000"/>
              </a:lnSpc>
              <a:spcBef>
                <a:spcPts val="1500"/>
              </a:spcBef>
              <a:buClrTx/>
              <a:buSzPct val="50000"/>
              <a:buFontTx/>
              <a:buChar char="■"/>
              <a:defRPr sz="2600">
                <a:solidFill>
                  <a:srgbClr val="3E3B3A"/>
                </a:solidFill>
              </a:defRPr>
            </a:lvl2pPr>
            <a:lvl3pPr marL="12901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-"/>
              <a:defRPr sz="2600">
                <a:solidFill>
                  <a:srgbClr val="3E3B3A"/>
                </a:solidFill>
              </a:defRPr>
            </a:lvl3pPr>
            <a:lvl4pPr marL="17346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600">
                <a:solidFill>
                  <a:srgbClr val="3E3B3A"/>
                </a:solidFill>
              </a:defRPr>
            </a:lvl4pPr>
            <a:lvl5pPr marL="2179192" indent="-40119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600">
                <a:solidFill>
                  <a:srgbClr val="3E3B3A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51" name="タイトル"/>
          <p:cNvSpPr txBox="1"/>
          <p:nvPr>
            <p:ph type="body" sz="quarter" idx="21"/>
          </p:nvPr>
        </p:nvSpPr>
        <p:spPr>
          <a:xfrm>
            <a:off x="1257299" y="306971"/>
            <a:ext cx="18586659" cy="508001"/>
          </a:xfrm>
          <a:prstGeom prst="rect">
            <a:avLst/>
          </a:prstGeom>
          <a:ln w="12700"/>
        </p:spPr>
        <p:txBody>
          <a:bodyPr lIns="50800" tIns="50800" rIns="50800" bIns="50800" anchor="ctr">
            <a:spAutoFit/>
          </a:bodyPr>
          <a:lstStyle>
            <a:lvl1pPr marL="0" indent="0" defTabSz="825500">
              <a:lnSpc>
                <a:spcPct val="100000"/>
              </a:lnSpc>
              <a:buClrTx/>
              <a:buSzTx/>
              <a:buFontTx/>
              <a:buNone/>
              <a:defRPr spc="320" sz="32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タイトル</a:t>
            </a:r>
          </a:p>
        </p:txBody>
      </p:sp>
      <p:sp>
        <p:nvSpPr>
          <p:cNvPr id="552" name="タイトルテキスト"/>
          <p:cNvSpPr txBox="1"/>
          <p:nvPr>
            <p:ph type="title"/>
          </p:nvPr>
        </p:nvSpPr>
        <p:spPr>
          <a:xfrm>
            <a:off x="1274118" y="1878666"/>
            <a:ext cx="21835764" cy="1456913"/>
          </a:xfrm>
          <a:prstGeom prst="rect">
            <a:avLst/>
          </a:prstGeom>
          <a:ln w="12700"/>
        </p:spPr>
        <p:txBody>
          <a:bodyPr lIns="71437" tIns="71437" rIns="71437" bIns="71437"/>
          <a:lstStyle>
            <a:lvl1pPr algn="ctr" defTabSz="821531">
              <a:lnSpc>
                <a:spcPct val="110000"/>
              </a:lnSpc>
              <a:defRPr spc="160" sz="3200">
                <a:solidFill>
                  <a:srgbClr val="3E3B3A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pic>
        <p:nvPicPr>
          <p:cNvPr id="553" name="TUNAG_logo_エンゲージメント経営プラットフォーム_白.png" descr="TUNAG_logo_エンゲージメント経営プラットフォーム_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760" y="254901"/>
            <a:ext cx="2439568" cy="637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561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62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63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2022 Stmn.inc</a:t>
            </a:r>
          </a:p>
        </p:txBody>
      </p:sp>
      <p:pic>
        <p:nvPicPr>
          <p:cNvPr id="564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572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73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74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2022 Stmn.inc</a:t>
            </a:r>
          </a:p>
        </p:txBody>
      </p:sp>
      <p:pic>
        <p:nvPicPr>
          <p:cNvPr id="575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583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84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85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2022 Stmn.inc</a:t>
            </a:r>
          </a:p>
        </p:txBody>
      </p:sp>
      <p:pic>
        <p:nvPicPr>
          <p:cNvPr id="586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25;p4"/>
          <p:cNvSpPr/>
          <p:nvPr/>
        </p:nvSpPr>
        <p:spPr>
          <a:xfrm flipH="1" rot="10800000">
            <a:off x="-3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594" name="タイトルテキスト"/>
          <p:cNvSpPr txBox="1"/>
          <p:nvPr>
            <p:ph type="title"/>
          </p:nvPr>
        </p:nvSpPr>
        <p:spPr>
          <a:xfrm>
            <a:off x="1476264" y="637236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95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96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2022 Stmn.inc</a:t>
            </a:r>
          </a:p>
        </p:txBody>
      </p:sp>
      <p:pic>
        <p:nvPicPr>
          <p:cNvPr id="597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1" y="942425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605" name="タイトルテキスト"/>
          <p:cNvSpPr txBox="1"/>
          <p:nvPr>
            <p:ph type="title"/>
          </p:nvPr>
        </p:nvSpPr>
        <p:spPr>
          <a:xfrm>
            <a:off x="1476265" y="81295"/>
            <a:ext cx="21856801" cy="1329602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06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07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2022 Stmn.inc</a:t>
            </a:r>
          </a:p>
        </p:txBody>
      </p:sp>
      <p:pic>
        <p:nvPicPr>
          <p:cNvPr id="608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406295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616" name="タイトルテキスト"/>
          <p:cNvSpPr txBox="1"/>
          <p:nvPr>
            <p:ph type="title"/>
          </p:nvPr>
        </p:nvSpPr>
        <p:spPr>
          <a:xfrm>
            <a:off x="1476265" y="637236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17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18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2021 Stmn.inc</a:t>
            </a:r>
          </a:p>
        </p:txBody>
      </p:sp>
      <p:pic>
        <p:nvPicPr>
          <p:cNvPr id="619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25;p4"/>
          <p:cNvSpPr/>
          <p:nvPr/>
        </p:nvSpPr>
        <p:spPr>
          <a:xfrm flipH="1" rot="10800000">
            <a:off x="-4" y="13170400"/>
            <a:ext cx="24405606" cy="545604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627" name="タイトルテキスト"/>
          <p:cNvSpPr txBox="1"/>
          <p:nvPr>
            <p:ph type="title"/>
          </p:nvPr>
        </p:nvSpPr>
        <p:spPr>
          <a:xfrm>
            <a:off x="1476263" y="637234"/>
            <a:ext cx="21856805" cy="1329604"/>
          </a:xfrm>
          <a:prstGeom prst="rect">
            <a:avLst/>
          </a:prstGeom>
          <a:ln w="12700"/>
        </p:spPr>
        <p:txBody>
          <a:bodyPr lIns="243797" tIns="243797" rIns="243797" bIns="243797"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28" name="Google Shape;28;p4"/>
          <p:cNvSpPr txBox="1"/>
          <p:nvPr/>
        </p:nvSpPr>
        <p:spPr>
          <a:xfrm>
            <a:off x="101596" y="13204935"/>
            <a:ext cx="3515207" cy="44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629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49" y="942423"/>
            <a:ext cx="962337" cy="679604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スライド番号"/>
          <p:cNvSpPr txBox="1"/>
          <p:nvPr>
            <p:ph type="sldNum" sz="quarter" idx="2"/>
          </p:nvPr>
        </p:nvSpPr>
        <p:spPr>
          <a:xfrm>
            <a:off x="23354021" y="13056665"/>
            <a:ext cx="838624" cy="792395"/>
          </a:xfrm>
          <a:prstGeom prst="rect">
            <a:avLst/>
          </a:prstGeom>
          <a:ln w="12700"/>
        </p:spPr>
        <p:txBody>
          <a:bodyPr lIns="243797" tIns="243797" rIns="243797" bIns="243797"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638" name="タイトルテキスト"/>
          <p:cNvSpPr txBox="1"/>
          <p:nvPr>
            <p:ph type="title"/>
          </p:nvPr>
        </p:nvSpPr>
        <p:spPr>
          <a:xfrm>
            <a:off x="1476265" y="637237"/>
            <a:ext cx="21856801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52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39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40" name="Google Shape;28;p4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2021 Stmn.inc</a:t>
            </a:r>
          </a:p>
        </p:txBody>
      </p:sp>
      <p:pic>
        <p:nvPicPr>
          <p:cNvPr id="641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10;p2"/>
          <p:cNvSpPr/>
          <p:nvPr/>
        </p:nvSpPr>
        <p:spPr>
          <a:xfrm flipH="1" rot="10800000">
            <a:off x="-2" y="-247210"/>
            <a:ext cx="24405603" cy="13963210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649" name="タイトルテキスト"/>
          <p:cNvSpPr txBox="1"/>
          <p:nvPr>
            <p:ph type="title"/>
          </p:nvPr>
        </p:nvSpPr>
        <p:spPr>
          <a:xfrm>
            <a:off x="700798" y="9608901"/>
            <a:ext cx="19228803" cy="1421601"/>
          </a:xfrm>
          <a:prstGeom prst="rect">
            <a:avLst/>
          </a:prstGeom>
          <a:ln w="12700"/>
        </p:spPr>
        <p:txBody>
          <a:bodyPr/>
          <a:lstStyle>
            <a:lvl1pPr>
              <a:defRPr sz="6400">
                <a:solidFill>
                  <a:srgbClr val="FFFFFF"/>
                </a:solidFill>
                <a:latin typeface="+mn-lt"/>
                <a:ea typeface="+mn-ea"/>
                <a:cs typeface="+mn-cs"/>
                <a:sym typeface="游ゴシック体 ミディアム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50" name="本文レベル1…"/>
          <p:cNvSpPr txBox="1"/>
          <p:nvPr>
            <p:ph type="body" sz="quarter" idx="1"/>
          </p:nvPr>
        </p:nvSpPr>
        <p:spPr>
          <a:xfrm>
            <a:off x="700798" y="11271546"/>
            <a:ext cx="21925601" cy="1154401"/>
          </a:xfrm>
          <a:prstGeom prst="rect">
            <a:avLst/>
          </a:prstGeom>
          <a:ln w="12700"/>
        </p:spPr>
        <p:txBody>
          <a:bodyPr/>
          <a:lstStyle>
            <a:lvl1pPr marL="914400" indent="-800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914400" indent="-3175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1397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914400" indent="5969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914400" indent="1054100">
              <a:lnSpc>
                <a:spcPct val="100000"/>
              </a:lnSpc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51" name="スライド番号"/>
          <p:cNvSpPr txBox="1"/>
          <p:nvPr>
            <p:ph type="sldNum" sz="quarter" idx="2"/>
          </p:nvPr>
        </p:nvSpPr>
        <p:spPr>
          <a:xfrm>
            <a:off x="23354014" y="126502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652" name="Google Shape;17;p2" descr="Google Shape;17;p2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2" y="6729066"/>
            <a:ext cx="9894001" cy="6986934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Google Shape;14;p2"/>
          <p:cNvSpPr/>
          <p:nvPr/>
        </p:nvSpPr>
        <p:spPr>
          <a:xfrm>
            <a:off x="-1" y="4966267"/>
            <a:ext cx="24425603" cy="425520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pic>
        <p:nvPicPr>
          <p:cNvPr id="654" name="Google Shape;15;p2" descr="Google Shape;15;p2"/>
          <p:cNvPicPr>
            <a:picLocks noChangeAspect="1"/>
          </p:cNvPicPr>
          <p:nvPr/>
        </p:nvPicPr>
        <p:blipFill>
          <a:blip r:embed="rId3">
            <a:extLst/>
          </a:blip>
          <a:srcRect l="1607" t="1784" r="1529" b="54146"/>
          <a:stretch>
            <a:fillRect/>
          </a:stretch>
        </p:blipFill>
        <p:spPr>
          <a:xfrm>
            <a:off x="700799" y="5739333"/>
            <a:ext cx="8918541" cy="264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Google Shape;4080;p183" descr="Google Shape;4080;p183"/>
          <p:cNvPicPr>
            <a:picLocks noChangeAspect="1"/>
          </p:cNvPicPr>
          <p:nvPr/>
        </p:nvPicPr>
        <p:blipFill>
          <a:blip r:embed="rId4">
            <a:extLst/>
          </a:blip>
          <a:srcRect l="0" t="0" r="9935" b="1071"/>
          <a:stretch>
            <a:fillRect/>
          </a:stretch>
        </p:blipFill>
        <p:spPr>
          <a:xfrm>
            <a:off x="9617095" y="-429651"/>
            <a:ext cx="21240728" cy="15211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37;p6"/>
          <p:cNvSpPr/>
          <p:nvPr/>
        </p:nvSpPr>
        <p:spPr>
          <a:xfrm flipH="1" rot="10800000">
            <a:off x="-1" y="-1"/>
            <a:ext cx="24412802" cy="137160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スライド番号"/>
          <p:cNvSpPr txBox="1"/>
          <p:nvPr>
            <p:ph type="sldNum" sz="quarter" idx="2"/>
          </p:nvPr>
        </p:nvSpPr>
        <p:spPr>
          <a:xfrm>
            <a:off x="23325820" y="12637561"/>
            <a:ext cx="866823" cy="81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5" name="タイトルテキスト"/>
          <p:cNvSpPr txBox="1"/>
          <p:nvPr>
            <p:ph type="title"/>
          </p:nvPr>
        </p:nvSpPr>
        <p:spPr>
          <a:xfrm>
            <a:off x="396999" y="2197066"/>
            <a:ext cx="13519201" cy="2854401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76" name="本文レベル1…"/>
          <p:cNvSpPr txBox="1"/>
          <p:nvPr>
            <p:ph type="body" sz="quarter" idx="1"/>
          </p:nvPr>
        </p:nvSpPr>
        <p:spPr>
          <a:xfrm>
            <a:off x="874332" y="6557399"/>
            <a:ext cx="12872002" cy="33584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1pPr>
            <a:lvl2pPr marL="14133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2pPr>
            <a:lvl3pPr marL="18705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3pPr>
            <a:lvl4pPr marL="23277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4pPr>
            <a:lvl5pPr marL="27849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pic>
        <p:nvPicPr>
          <p:cNvPr id="77" name="Google Shape;41;p6" descr="Google Shape;41;p6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tretch>
            <a:fillRect/>
          </a:stretch>
        </p:blipFill>
        <p:spPr>
          <a:xfrm>
            <a:off x="-1" y="8112463"/>
            <a:ext cx="7935068" cy="560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25;p4"/>
          <p:cNvSpPr/>
          <p:nvPr/>
        </p:nvSpPr>
        <p:spPr>
          <a:xfrm flipH="1" rot="10800000">
            <a:off x="-4" y="13170400"/>
            <a:ext cx="24405606" cy="545604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663" name="タイトルテキスト"/>
          <p:cNvSpPr txBox="1"/>
          <p:nvPr>
            <p:ph type="title"/>
          </p:nvPr>
        </p:nvSpPr>
        <p:spPr>
          <a:xfrm>
            <a:off x="1476262" y="637234"/>
            <a:ext cx="21856805" cy="1329603"/>
          </a:xfrm>
          <a:prstGeom prst="rect">
            <a:avLst/>
          </a:prstGeom>
          <a:ln w="12700"/>
        </p:spPr>
        <p:txBody>
          <a:bodyPr lIns="243797" tIns="243797" rIns="243797" bIns="243797"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64" name="Google Shape;28;p4"/>
          <p:cNvSpPr txBox="1"/>
          <p:nvPr/>
        </p:nvSpPr>
        <p:spPr>
          <a:xfrm>
            <a:off x="101596" y="13204935"/>
            <a:ext cx="3515206" cy="44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665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49" y="942423"/>
            <a:ext cx="962337" cy="679604"/>
          </a:xfrm>
          <a:prstGeom prst="rect">
            <a:avLst/>
          </a:prstGeom>
          <a:ln w="12700">
            <a:miter lim="400000"/>
          </a:ln>
        </p:spPr>
      </p:pic>
      <p:sp>
        <p:nvSpPr>
          <p:cNvPr id="666" name="スライド番号"/>
          <p:cNvSpPr txBox="1"/>
          <p:nvPr>
            <p:ph type="sldNum" sz="quarter" idx="2"/>
          </p:nvPr>
        </p:nvSpPr>
        <p:spPr>
          <a:xfrm>
            <a:off x="23354021" y="13056665"/>
            <a:ext cx="838624" cy="792395"/>
          </a:xfrm>
          <a:prstGeom prst="rect">
            <a:avLst/>
          </a:prstGeom>
          <a:ln w="12700"/>
        </p:spPr>
        <p:txBody>
          <a:bodyPr lIns="243797" tIns="243797" rIns="243797" bIns="243797"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本文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四角形"/>
          <p:cNvSpPr/>
          <p:nvPr/>
        </p:nvSpPr>
        <p:spPr>
          <a:xfrm>
            <a:off x="-1" y="-1"/>
            <a:ext cx="24384001" cy="1147344"/>
          </a:xfrm>
          <a:prstGeom prst="rect">
            <a:avLst/>
          </a:prstGeom>
          <a:gradFill>
            <a:gsLst>
              <a:gs pos="0">
                <a:srgbClr val="00B4E2"/>
              </a:gs>
              <a:gs pos="100000">
                <a:srgbClr val="0078CA"/>
              </a:gs>
            </a:gsLst>
          </a:gradFill>
          <a:ln w="3175">
            <a:miter lim="400000"/>
          </a:ln>
        </p:spPr>
        <p:txBody>
          <a:bodyPr lIns="71437" tIns="71437" rIns="71437" bIns="71437" anchor="ctr"/>
          <a:lstStyle/>
          <a:p>
            <a:pPr defTabSz="821531">
              <a:defRPr sz="3200">
                <a:solidFill>
                  <a:srgbClr val="0078C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</a:p>
        </p:txBody>
      </p:sp>
      <p:sp>
        <p:nvSpPr>
          <p:cNvPr id="674" name="スライド番号"/>
          <p:cNvSpPr txBox="1"/>
          <p:nvPr>
            <p:ph type="sldNum" sz="quarter" idx="2"/>
          </p:nvPr>
        </p:nvSpPr>
        <p:spPr>
          <a:xfrm>
            <a:off x="23493118" y="12956982"/>
            <a:ext cx="493904" cy="447676"/>
          </a:xfrm>
          <a:prstGeom prst="rect">
            <a:avLst/>
          </a:prstGeom>
          <a:ln w="12700"/>
        </p:spPr>
        <p:txBody>
          <a:bodyPr lIns="71437" tIns="71437" rIns="71437" bIns="71437" anchor="t">
            <a:spAutoFit/>
          </a:bodyPr>
          <a:lstStyle>
            <a:lvl1pPr algn="ctr" defTabSz="821531">
              <a:defRPr sz="2400">
                <a:solidFill>
                  <a:srgbClr val="3E3B3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75" name="本文レベル1…"/>
          <p:cNvSpPr txBox="1"/>
          <p:nvPr>
            <p:ph type="body" idx="1"/>
          </p:nvPr>
        </p:nvSpPr>
        <p:spPr>
          <a:xfrm>
            <a:off x="3017740" y="4321804"/>
            <a:ext cx="18348521" cy="8339266"/>
          </a:xfrm>
          <a:prstGeom prst="rect">
            <a:avLst/>
          </a:prstGeom>
          <a:ln w="12700"/>
        </p:spPr>
        <p:txBody>
          <a:bodyPr lIns="71437" tIns="71437" rIns="71437" bIns="71437">
            <a:noAutofit/>
          </a:bodyPr>
          <a:lstStyle>
            <a:lvl1pPr marL="370331" indent="-370331" defTabSz="821531">
              <a:lnSpc>
                <a:spcPct val="80000"/>
              </a:lnSpc>
              <a:spcBef>
                <a:spcPts val="3000"/>
              </a:spcBef>
              <a:buClrTx/>
              <a:buSzPct val="70000"/>
              <a:buFontTx/>
              <a:buChar char="◯"/>
              <a:defRPr sz="2400">
                <a:solidFill>
                  <a:srgbClr val="3E3B3A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  <a:lvl2pPr marL="814832" indent="-370332" defTabSz="821531">
              <a:lnSpc>
                <a:spcPct val="80000"/>
              </a:lnSpc>
              <a:spcBef>
                <a:spcPts val="1500"/>
              </a:spcBef>
              <a:buClrTx/>
              <a:buSzPct val="50000"/>
              <a:buFontTx/>
              <a:buChar char="■"/>
              <a:defRPr sz="2400">
                <a:solidFill>
                  <a:srgbClr val="3E3B3A"/>
                </a:solidFill>
              </a:defRPr>
            </a:lvl2pPr>
            <a:lvl3pPr marL="1259332" indent="-37033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-"/>
              <a:defRPr sz="2400">
                <a:solidFill>
                  <a:srgbClr val="3E3B3A"/>
                </a:solidFill>
              </a:defRPr>
            </a:lvl3pPr>
            <a:lvl4pPr marL="1703832" indent="-37033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400">
                <a:solidFill>
                  <a:srgbClr val="3E3B3A"/>
                </a:solidFill>
              </a:defRPr>
            </a:lvl4pPr>
            <a:lvl5pPr marL="2148332" indent="-370332" defTabSz="821531">
              <a:lnSpc>
                <a:spcPct val="80000"/>
              </a:lnSpc>
              <a:spcBef>
                <a:spcPts val="500"/>
              </a:spcBef>
              <a:buClrTx/>
              <a:buSzPct val="100000"/>
              <a:buFontTx/>
              <a:buChar char="•"/>
              <a:defRPr sz="2400">
                <a:solidFill>
                  <a:srgbClr val="3E3B3A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76" name="タイトル"/>
          <p:cNvSpPr txBox="1"/>
          <p:nvPr>
            <p:ph type="body" sz="quarter" idx="21"/>
          </p:nvPr>
        </p:nvSpPr>
        <p:spPr>
          <a:xfrm>
            <a:off x="1257299" y="306971"/>
            <a:ext cx="18586659" cy="508000"/>
          </a:xfrm>
          <a:prstGeom prst="rect">
            <a:avLst/>
          </a:prstGeom>
          <a:ln w="12700"/>
        </p:spPr>
        <p:txBody>
          <a:bodyPr lIns="50800" tIns="50800" rIns="50800" bIns="50800" anchor="ctr">
            <a:spAutoFit/>
          </a:bodyPr>
          <a:lstStyle>
            <a:lvl1pPr marL="0" indent="0" defTabSz="825500">
              <a:lnSpc>
                <a:spcPct val="100000"/>
              </a:lnSpc>
              <a:buClrTx/>
              <a:buSzTx/>
              <a:buFontTx/>
              <a:buNone/>
              <a:defRPr spc="320" sz="32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タイトル</a:t>
            </a:r>
          </a:p>
        </p:txBody>
      </p:sp>
      <p:sp>
        <p:nvSpPr>
          <p:cNvPr id="677" name="タイトルテキスト"/>
          <p:cNvSpPr txBox="1"/>
          <p:nvPr>
            <p:ph type="title"/>
          </p:nvPr>
        </p:nvSpPr>
        <p:spPr>
          <a:xfrm>
            <a:off x="1274117" y="1777999"/>
            <a:ext cx="21835765" cy="1456913"/>
          </a:xfrm>
          <a:prstGeom prst="rect">
            <a:avLst/>
          </a:prstGeom>
          <a:ln w="12700"/>
        </p:spPr>
        <p:txBody>
          <a:bodyPr lIns="71437" tIns="71437" rIns="71437" bIns="71437" anchor="t"/>
          <a:lstStyle>
            <a:lvl1pPr defTabSz="821531">
              <a:lnSpc>
                <a:spcPct val="110000"/>
              </a:lnSpc>
              <a:defRPr sz="3200">
                <a:solidFill>
                  <a:srgbClr val="3E3B3A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pic>
        <p:nvPicPr>
          <p:cNvPr id="678" name="TUNAG_logo_エンゲージメント経営プラットフォーム_白.png" descr="TUNAG_logo_エンゲージメント経営プラットフォーム_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7760" y="254901"/>
            <a:ext cx="2439568" cy="637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25;p4"/>
          <p:cNvSpPr/>
          <p:nvPr/>
        </p:nvSpPr>
        <p:spPr>
          <a:xfrm flipH="1" rot="10800000">
            <a:off x="-2" y="13170400"/>
            <a:ext cx="24405603" cy="545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686" name="タイトルテキスト"/>
          <p:cNvSpPr txBox="1"/>
          <p:nvPr>
            <p:ph type="title"/>
          </p:nvPr>
        </p:nvSpPr>
        <p:spPr>
          <a:xfrm>
            <a:off x="1476265" y="637236"/>
            <a:ext cx="21856800" cy="1329601"/>
          </a:xfrm>
          <a:prstGeom prst="rect">
            <a:avLst/>
          </a:prstGeom>
          <a:ln w="12700"/>
        </p:spPr>
        <p:txBody>
          <a:bodyPr/>
          <a:lstStyle>
            <a:lvl1pPr>
              <a:defRPr sz="4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87" name="スライド番号"/>
          <p:cNvSpPr txBox="1"/>
          <p:nvPr>
            <p:ph type="sldNum" sz="quarter" idx="2"/>
          </p:nvPr>
        </p:nvSpPr>
        <p:spPr>
          <a:xfrm>
            <a:off x="23354014" y="13056661"/>
            <a:ext cx="838629" cy="792400"/>
          </a:xfrm>
          <a:prstGeom prst="rect">
            <a:avLst/>
          </a:prstGeom>
          <a:ln w="12700"/>
        </p:spPr>
        <p:txBody>
          <a:bodyPr/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688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4" cy="6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689" name="Google Shape;28;p4"/>
          <p:cNvSpPr txBox="1"/>
          <p:nvPr/>
        </p:nvSpPr>
        <p:spPr>
          <a:xfrm>
            <a:off x="101598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25;p4"/>
          <p:cNvSpPr/>
          <p:nvPr/>
        </p:nvSpPr>
        <p:spPr>
          <a:xfrm flipH="1" rot="10800000">
            <a:off x="-1" y="4938900"/>
            <a:ext cx="9152101" cy="204601"/>
          </a:xfrm>
          <a:prstGeom prst="rect">
            <a:avLst/>
          </a:prstGeom>
          <a:solidFill>
            <a:srgbClr val="0089C7"/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9144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697" name="タイトルテキスト"/>
          <p:cNvSpPr txBox="1"/>
          <p:nvPr>
            <p:ph type="title"/>
          </p:nvPr>
        </p:nvSpPr>
        <p:spPr>
          <a:xfrm>
            <a:off x="553599" y="238963"/>
            <a:ext cx="8196301" cy="498601"/>
          </a:xfrm>
          <a:prstGeom prst="rect">
            <a:avLst/>
          </a:prstGeom>
          <a:ln w="12700"/>
        </p:spPr>
        <p:txBody>
          <a:bodyPr lIns="91424" tIns="91424" rIns="91424" bIns="91424"/>
          <a:lstStyle>
            <a:lvl1pPr defTabSz="914400">
              <a:defRPr sz="18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98" name="スライド番号"/>
          <p:cNvSpPr txBox="1"/>
          <p:nvPr>
            <p:ph type="sldNum" sz="quarter" idx="2"/>
          </p:nvPr>
        </p:nvSpPr>
        <p:spPr>
          <a:xfrm>
            <a:off x="8749817" y="4893073"/>
            <a:ext cx="322424" cy="303501"/>
          </a:xfrm>
          <a:prstGeom prst="rect">
            <a:avLst/>
          </a:prstGeom>
          <a:ln w="12700"/>
        </p:spPr>
        <p:txBody>
          <a:bodyPr lIns="91424" tIns="91424" rIns="91424" bIns="91424"/>
          <a:lstStyle>
            <a:lvl1pPr defTabSz="914400">
              <a:defRPr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99" name="Google Shape;28;p4"/>
          <p:cNvSpPr txBox="1"/>
          <p:nvPr/>
        </p:nvSpPr>
        <p:spPr>
          <a:xfrm>
            <a:off x="38099" y="4951850"/>
            <a:ext cx="1318201" cy="167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25" tIns="45725" rIns="45725" bIns="45725" anchor="ctr">
            <a:spAutoFit/>
          </a:bodyPr>
          <a:lstStyle>
            <a:lvl1pPr defTabSz="914400">
              <a:defRPr sz="600">
                <a:solidFill>
                  <a:srgbClr val="FFFFFF"/>
                </a:solidFill>
              </a:defRPr>
            </a:lvl1pPr>
          </a:lstStyle>
          <a:p>
            <a:pPr/>
            <a:r>
              <a:t>© Stmn.inc</a:t>
            </a:r>
          </a:p>
        </p:txBody>
      </p:sp>
      <p:pic>
        <p:nvPicPr>
          <p:cNvPr id="700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694" y="353409"/>
            <a:ext cx="360876" cy="254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ベース_ホワイ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20;p3"/>
          <p:cNvSpPr/>
          <p:nvPr/>
        </p:nvSpPr>
        <p:spPr>
          <a:xfrm>
            <a:off x="4000499" y="815402"/>
            <a:ext cx="16383000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285875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8" name="Google Shape;21;p3"/>
          <p:cNvSpPr/>
          <p:nvPr/>
        </p:nvSpPr>
        <p:spPr>
          <a:xfrm>
            <a:off x="4000499" y="13037343"/>
            <a:ext cx="16383000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285875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09" name="Google Shape;22;p3" descr="Google Shape;22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54750" y="535184"/>
            <a:ext cx="1333502" cy="231479"/>
          </a:xfrm>
          <a:prstGeom prst="rect">
            <a:avLst/>
          </a:prstGeom>
          <a:ln w="12700">
            <a:miter lim="400000"/>
          </a:ln>
        </p:spPr>
      </p:pic>
      <p:sp>
        <p:nvSpPr>
          <p:cNvPr id="710" name="Google Shape;23;p3"/>
          <p:cNvSpPr txBox="1"/>
          <p:nvPr/>
        </p:nvSpPr>
        <p:spPr>
          <a:xfrm>
            <a:off x="4000499" y="13054274"/>
            <a:ext cx="5384794" cy="30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b">
            <a:spAutoFit/>
          </a:bodyPr>
          <a:lstStyle>
            <a:lvl1pPr defTabSz="1285875">
              <a:defRPr sz="1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Copyright © stmn, inc. All rights reserved.</a:t>
            </a:r>
          </a:p>
        </p:txBody>
      </p:sp>
      <p:sp>
        <p:nvSpPr>
          <p:cNvPr id="711" name="タイトルテキスト"/>
          <p:cNvSpPr txBox="1"/>
          <p:nvPr>
            <p:ph type="title"/>
          </p:nvPr>
        </p:nvSpPr>
        <p:spPr>
          <a:xfrm>
            <a:off x="3997324" y="326723"/>
            <a:ext cx="16383002" cy="445994"/>
          </a:xfrm>
          <a:prstGeom prst="rect">
            <a:avLst/>
          </a:prstGeom>
        </p:spPr>
        <p:txBody>
          <a:bodyPr lIns="38074" tIns="38074" rIns="38074" bIns="38074"/>
          <a:lstStyle>
            <a:lvl1pPr defTabSz="1285875">
              <a:defRPr b="1" sz="2800">
                <a:solidFill>
                  <a:srgbClr val="42434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712" name="本文レベル1…"/>
          <p:cNvSpPr txBox="1"/>
          <p:nvPr>
            <p:ph type="body" sz="half" idx="1"/>
          </p:nvPr>
        </p:nvSpPr>
        <p:spPr>
          <a:xfrm>
            <a:off x="4314824" y="1354588"/>
            <a:ext cx="15754351" cy="6905628"/>
          </a:xfrm>
          <a:prstGeom prst="rect">
            <a:avLst/>
          </a:prstGeom>
        </p:spPr>
        <p:txBody>
          <a:bodyPr lIns="38074" tIns="38074" rIns="38074" bIns="38074"/>
          <a:lstStyle>
            <a:lvl1pPr marL="321468" indent="-92868" defTabSz="1285875">
              <a:lnSpc>
                <a:spcPct val="100000"/>
              </a:lnSpc>
              <a:spcBef>
                <a:spcPts val="5000"/>
              </a:spcBef>
              <a:buClrTx/>
              <a:buSzTx/>
              <a:buFontTx/>
              <a:buNone/>
              <a:defRPr sz="3000">
                <a:solidFill>
                  <a:srgbClr val="4243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21468" indent="364331" defTabSz="1285875">
              <a:lnSpc>
                <a:spcPct val="100000"/>
              </a:lnSpc>
              <a:spcBef>
                <a:spcPts val="5000"/>
              </a:spcBef>
              <a:buClrTx/>
              <a:buSzTx/>
              <a:buFontTx/>
              <a:buNone/>
              <a:defRPr sz="3000">
                <a:solidFill>
                  <a:srgbClr val="4243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21468" indent="821531" defTabSz="1285875">
              <a:lnSpc>
                <a:spcPct val="100000"/>
              </a:lnSpc>
              <a:spcBef>
                <a:spcPts val="5000"/>
              </a:spcBef>
              <a:buClrTx/>
              <a:buSzTx/>
              <a:buFontTx/>
              <a:buNone/>
              <a:defRPr sz="3000">
                <a:solidFill>
                  <a:srgbClr val="4243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21468" indent="1278731" defTabSz="1285875">
              <a:lnSpc>
                <a:spcPct val="100000"/>
              </a:lnSpc>
              <a:spcBef>
                <a:spcPts val="5000"/>
              </a:spcBef>
              <a:buClrTx/>
              <a:buSzTx/>
              <a:buFontTx/>
              <a:buNone/>
              <a:defRPr sz="3000">
                <a:solidFill>
                  <a:srgbClr val="4243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21468" indent="1735931" defTabSz="1285875">
              <a:lnSpc>
                <a:spcPct val="100000"/>
              </a:lnSpc>
              <a:spcBef>
                <a:spcPts val="5000"/>
              </a:spcBef>
              <a:buClrTx/>
              <a:buSzTx/>
              <a:buFontTx/>
              <a:buNone/>
              <a:defRPr sz="3000">
                <a:solidFill>
                  <a:srgbClr val="42434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13" name="スライド番号"/>
          <p:cNvSpPr txBox="1"/>
          <p:nvPr>
            <p:ph type="sldNum" sz="quarter" idx="2"/>
          </p:nvPr>
        </p:nvSpPr>
        <p:spPr>
          <a:xfrm>
            <a:off x="11987423" y="13132593"/>
            <a:ext cx="399627" cy="397209"/>
          </a:xfrm>
          <a:prstGeom prst="rect">
            <a:avLst/>
          </a:prstGeom>
        </p:spPr>
        <p:txBody>
          <a:bodyPr lIns="38074" tIns="38074" rIns="38074" bIns="38074" anchor="t">
            <a:spAutoFit/>
          </a:bodyPr>
          <a:lstStyle>
            <a:lvl1pPr algn="ctr" defTabSz="1285875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タイトルテキスト"/>
          <p:cNvSpPr txBox="1"/>
          <p:nvPr>
            <p:ph type="title"/>
          </p:nvPr>
        </p:nvSpPr>
        <p:spPr>
          <a:xfrm>
            <a:off x="396999" y="2197066"/>
            <a:ext cx="13519201" cy="2854401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defRPr sz="6400">
                <a:solidFill>
                  <a:srgbClr val="4C4C4C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85" name="本文レベル1…"/>
          <p:cNvSpPr txBox="1"/>
          <p:nvPr>
            <p:ph type="body" sz="quarter" idx="1"/>
          </p:nvPr>
        </p:nvSpPr>
        <p:spPr>
          <a:xfrm>
            <a:off x="874332" y="6557399"/>
            <a:ext cx="12872002" cy="33584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1pPr>
            <a:lvl2pPr marL="14133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2pPr>
            <a:lvl3pPr marL="18705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3pPr>
            <a:lvl4pPr marL="23277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4pPr>
            <a:lvl5pPr marL="2784928" indent="-816428">
              <a:buClr>
                <a:srgbClr val="FFFFFF"/>
              </a:buClr>
              <a:buSzPts val="3600"/>
              <a:defRPr sz="3600">
                <a:solidFill>
                  <a:srgbClr val="FFFFFF"/>
                </a:solidFill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6" name="Google Shape;45;p7"/>
          <p:cNvSpPr/>
          <p:nvPr/>
        </p:nvSpPr>
        <p:spPr>
          <a:xfrm flipH="1" rot="10800000">
            <a:off x="-1" y="13170400"/>
            <a:ext cx="24405603" cy="5456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Google Shape;47;p7"/>
          <p:cNvSpPr txBox="1"/>
          <p:nvPr/>
        </p:nvSpPr>
        <p:spPr>
          <a:xfrm>
            <a:off x="101599" y="13204933"/>
            <a:ext cx="3515201" cy="44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普通の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スライド番号"/>
          <p:cNvSpPr txBox="1"/>
          <p:nvPr>
            <p:ph type="sldNum" sz="quarter" idx="2"/>
          </p:nvPr>
        </p:nvSpPr>
        <p:spPr>
          <a:xfrm>
            <a:off x="23352587" y="13058074"/>
            <a:ext cx="694860" cy="631868"/>
          </a:xfrm>
          <a:prstGeom prst="rect">
            <a:avLst/>
          </a:prstGeom>
        </p:spPr>
        <p:txBody>
          <a:bodyPr lIns="87333" tIns="87333" rIns="87333" bIns="87333" anchor="b">
            <a:spAutoFit/>
          </a:bodyPr>
          <a:lstStyle>
            <a:lvl1pPr algn="ctr">
              <a:defRPr sz="3600">
                <a:solidFill>
                  <a:srgbClr val="42434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25;p4"/>
          <p:cNvSpPr/>
          <p:nvPr/>
        </p:nvSpPr>
        <p:spPr>
          <a:xfrm flipH="1" rot="10800000">
            <a:off x="-1" y="13170400"/>
            <a:ext cx="24405603" cy="5456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0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" name="Google Shape;28;p4"/>
          <p:cNvSpPr txBox="1"/>
          <p:nvPr/>
        </p:nvSpPr>
        <p:spPr>
          <a:xfrm>
            <a:off x="101599" y="13192233"/>
            <a:ext cx="3515201" cy="47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106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5" cy="67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58.xml"/><Relationship Id="rId61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;p4"/>
          <p:cNvSpPr/>
          <p:nvPr/>
        </p:nvSpPr>
        <p:spPr>
          <a:xfrm flipH="1" rot="10800000">
            <a:off x="-1" y="13170400"/>
            <a:ext cx="24405603" cy="545601"/>
          </a:xfrm>
          <a:prstGeom prst="rect">
            <a:avLst/>
          </a:prstGeom>
          <a:solidFill>
            <a:srgbClr val="0089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タイトルテキスト"/>
          <p:cNvSpPr txBox="1"/>
          <p:nvPr>
            <p:ph type="title"/>
          </p:nvPr>
        </p:nvSpPr>
        <p:spPr>
          <a:xfrm>
            <a:off x="1476266" y="637237"/>
            <a:ext cx="21856800" cy="1329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23325820" y="13043961"/>
            <a:ext cx="866823" cy="817800"/>
          </a:xfrm>
          <a:prstGeom prst="rect">
            <a:avLst/>
          </a:prstGeom>
          <a:ln w="25400">
            <a:miter lim="400000"/>
          </a:ln>
        </p:spPr>
        <p:txBody>
          <a:bodyPr wrap="none" lIns="243799" tIns="243799" rIns="243799" bIns="243799" anchor="ctr">
            <a:normAutofit fontScale="100000" lnSpcReduction="0"/>
          </a:bodyPr>
          <a:lstStyle>
            <a:lvl1pPr algn="r">
              <a:defRPr sz="2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Google Shape;28;p4"/>
          <p:cNvSpPr txBox="1"/>
          <p:nvPr/>
        </p:nvSpPr>
        <p:spPr>
          <a:xfrm>
            <a:off x="101599" y="13192233"/>
            <a:ext cx="3515201" cy="47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33" tIns="121933" rIns="121933" bIns="121933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© 2023 Stmn.inc</a:t>
            </a:r>
          </a:p>
        </p:txBody>
      </p:sp>
      <p:pic>
        <p:nvPicPr>
          <p:cNvPr id="6" name="Google Shape;29;p4" descr="Google Shape;29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852" y="942426"/>
            <a:ext cx="962335" cy="6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本文レベル1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  <p:sldLayoutId id="2147483702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479D"/>
          </a:solidFill>
          <a:uFillTx/>
          <a:latin typeface="游ゴシック体 ボールド"/>
          <a:ea typeface="游ゴシック体 ボールド"/>
          <a:cs typeface="游ゴシック体 ボールド"/>
          <a:sym typeface="游ゴシック体 ボールド"/>
        </a:defRPr>
      </a:lvl9pPr>
    </p:titleStyle>
    <p:bodyStyle>
      <a:lvl1pPr marL="1028700" marR="0" indent="-914400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●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1pPr>
      <a:lvl2pPr marL="1685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○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2pPr>
      <a:lvl3pPr marL="2142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■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3pPr>
      <a:lvl4pPr marL="2599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●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4pPr>
      <a:lvl5pPr marL="30570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○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5pPr>
      <a:lvl6pPr marL="35142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■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6pPr>
      <a:lvl7pPr marL="3971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●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7pPr>
      <a:lvl8pPr marL="4428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○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8pPr>
      <a:lvl9pPr marL="4885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737373"/>
        </a:buClr>
        <a:buSzPts val="4800"/>
        <a:buFont typeface="游ゴシック体 ミディアム"/>
        <a:buChar char="■"/>
        <a:tabLst/>
        <a:defRPr b="0" baseline="0" cap="none" i="0" spc="0" strike="noStrike" sz="4800" u="none">
          <a:solidFill>
            <a:srgbClr val="737373"/>
          </a:solidFill>
          <a:uFillTx/>
          <a:latin typeface="+mn-lt"/>
          <a:ea typeface="+mn-ea"/>
          <a:cs typeface="+mn-cs"/>
          <a:sym typeface="游ゴシック体 ミディアム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游ゴシック体 ミディアム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22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2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図形"/>
          <p:cNvSpPr/>
          <p:nvPr/>
        </p:nvSpPr>
        <p:spPr>
          <a:xfrm rot="5402373">
            <a:off x="9165088" y="4912650"/>
            <a:ext cx="9793512" cy="5998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"/>
                </a:moveTo>
                <a:lnTo>
                  <a:pt x="21600" y="0"/>
                </a:lnTo>
                <a:lnTo>
                  <a:pt x="21600" y="21597"/>
                </a:lnTo>
                <a:lnTo>
                  <a:pt x="0" y="21600"/>
                </a:lnTo>
                <a:close/>
              </a:path>
            </a:pathLst>
          </a:custGeom>
          <a:solidFill>
            <a:srgbClr val="D1E3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3" name="三角形"/>
          <p:cNvSpPr/>
          <p:nvPr/>
        </p:nvSpPr>
        <p:spPr>
          <a:xfrm rot="5402373">
            <a:off x="7127826" y="6971685"/>
            <a:ext cx="9742787" cy="191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4" name="図形"/>
          <p:cNvSpPr/>
          <p:nvPr/>
        </p:nvSpPr>
        <p:spPr>
          <a:xfrm rot="5402373">
            <a:off x="2669268" y="4942941"/>
            <a:ext cx="9794614" cy="593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"/>
                </a:moveTo>
                <a:lnTo>
                  <a:pt x="21600" y="0"/>
                </a:lnTo>
                <a:lnTo>
                  <a:pt x="21600" y="21597"/>
                </a:lnTo>
                <a:lnTo>
                  <a:pt x="0" y="21600"/>
                </a:lnTo>
                <a:close/>
              </a:path>
            </a:pathLst>
          </a:custGeom>
          <a:solidFill>
            <a:srgbClr val="DAE9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5" name="三角形"/>
          <p:cNvSpPr/>
          <p:nvPr/>
        </p:nvSpPr>
        <p:spPr>
          <a:xfrm rot="5402373">
            <a:off x="6603747" y="6946582"/>
            <a:ext cx="9742786" cy="191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DAE9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6" name="図形"/>
          <p:cNvSpPr/>
          <p:nvPr/>
        </p:nvSpPr>
        <p:spPr>
          <a:xfrm rot="5402373">
            <a:off x="16540227" y="4097221"/>
            <a:ext cx="9740179" cy="762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" y="2"/>
                </a:moveTo>
                <a:lnTo>
                  <a:pt x="21600" y="0"/>
                </a:lnTo>
                <a:lnTo>
                  <a:pt x="21599" y="21598"/>
                </a:lnTo>
                <a:lnTo>
                  <a:pt x="0" y="21600"/>
                </a:lnTo>
                <a:close/>
              </a:path>
            </a:pathLst>
          </a:custGeom>
          <a:solidFill>
            <a:srgbClr val="B5DCE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7" name="三角形"/>
          <p:cNvSpPr/>
          <p:nvPr/>
        </p:nvSpPr>
        <p:spPr>
          <a:xfrm rot="5402373">
            <a:off x="13681977" y="6957272"/>
            <a:ext cx="9742786" cy="191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8" name="三角形"/>
          <p:cNvSpPr/>
          <p:nvPr/>
        </p:nvSpPr>
        <p:spPr>
          <a:xfrm rot="5402373">
            <a:off x="702653" y="6956313"/>
            <a:ext cx="9742786" cy="1910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29" name="図形"/>
          <p:cNvSpPr/>
          <p:nvPr/>
        </p:nvSpPr>
        <p:spPr>
          <a:xfrm rot="5402373">
            <a:off x="-3267051" y="5462809"/>
            <a:ext cx="9750719" cy="489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" y="0"/>
                </a:moveTo>
                <a:lnTo>
                  <a:pt x="21600" y="1"/>
                </a:lnTo>
                <a:lnTo>
                  <a:pt x="21598" y="21600"/>
                </a:lnTo>
                <a:lnTo>
                  <a:pt x="0" y="21599"/>
                </a:lnTo>
                <a:close/>
              </a:path>
            </a:pathLst>
          </a:custGeom>
          <a:solidFill>
            <a:srgbClr val="EFF4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0" name="三角形"/>
          <p:cNvSpPr/>
          <p:nvPr/>
        </p:nvSpPr>
        <p:spPr>
          <a:xfrm rot="5402373">
            <a:off x="137336" y="6958658"/>
            <a:ext cx="9746296" cy="1910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EFF4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33" name="Google Shape;354;p25"/>
          <p:cNvGrpSpPr/>
          <p:nvPr/>
        </p:nvGrpSpPr>
        <p:grpSpPr>
          <a:xfrm>
            <a:off x="20031989" y="4043520"/>
            <a:ext cx="3462216" cy="3225802"/>
            <a:chOff x="0" y="0"/>
            <a:chExt cx="3462214" cy="3225800"/>
          </a:xfrm>
        </p:grpSpPr>
        <p:pic>
          <p:nvPicPr>
            <p:cNvPr id="731" name="Google Shape;355;p25" descr="Google Shape;355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3919" t="10549" r="31852" b="71521"/>
            <a:stretch>
              <a:fillRect/>
            </a:stretch>
          </p:blipFill>
          <p:spPr>
            <a:xfrm>
              <a:off x="0" y="0"/>
              <a:ext cx="3462215" cy="3225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2" name="Google Shape;356;p25"/>
            <p:cNvSpPr/>
            <p:nvPr/>
          </p:nvSpPr>
          <p:spPr>
            <a:xfrm>
              <a:off x="407127" y="360193"/>
              <a:ext cx="2448128" cy="2448129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34" name="Google Shape;363;p25"/>
          <p:cNvSpPr txBox="1"/>
          <p:nvPr/>
        </p:nvSpPr>
        <p:spPr>
          <a:xfrm>
            <a:off x="17940304" y="3375840"/>
            <a:ext cx="745931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◎ 理想的な写真</a:t>
            </a:r>
          </a:p>
        </p:txBody>
      </p:sp>
      <p:sp>
        <p:nvSpPr>
          <p:cNvPr id="735" name="Google Shape;366;p25"/>
          <p:cNvSpPr txBox="1"/>
          <p:nvPr/>
        </p:nvSpPr>
        <p:spPr>
          <a:xfrm>
            <a:off x="18141466" y="7383764"/>
            <a:ext cx="745931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顔がはっきりわかります。</a:t>
            </a:r>
          </a:p>
        </p:txBody>
      </p:sp>
      <p:grpSp>
        <p:nvGrpSpPr>
          <p:cNvPr id="738" name="Google Shape;357;p25"/>
          <p:cNvGrpSpPr/>
          <p:nvPr/>
        </p:nvGrpSpPr>
        <p:grpSpPr>
          <a:xfrm>
            <a:off x="19999618" y="9628792"/>
            <a:ext cx="1562126" cy="1472371"/>
            <a:chOff x="0" y="0"/>
            <a:chExt cx="1562125" cy="1472369"/>
          </a:xfrm>
        </p:grpSpPr>
        <p:pic>
          <p:nvPicPr>
            <p:cNvPr id="736" name="Google Shape;358;p25" descr="Google Shape;358;p25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038" t="10720" r="33037" b="71302"/>
            <a:stretch>
              <a:fillRect/>
            </a:stretch>
          </p:blipFill>
          <p:spPr>
            <a:xfrm>
              <a:off x="0" y="0"/>
              <a:ext cx="1562126" cy="1472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7" name="Google Shape;359;p25"/>
            <p:cNvSpPr/>
            <p:nvPr/>
          </p:nvSpPr>
          <p:spPr>
            <a:xfrm>
              <a:off x="209390" y="139855"/>
              <a:ext cx="1132008" cy="1132008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41" name="Google Shape;360;p25"/>
          <p:cNvGrpSpPr/>
          <p:nvPr/>
        </p:nvGrpSpPr>
        <p:grpSpPr>
          <a:xfrm>
            <a:off x="21944689" y="9659945"/>
            <a:ext cx="1562127" cy="1410065"/>
            <a:chOff x="0" y="0"/>
            <a:chExt cx="1562125" cy="1410064"/>
          </a:xfrm>
        </p:grpSpPr>
        <p:pic>
          <p:nvPicPr>
            <p:cNvPr id="739" name="Google Shape;361;p25" descr="Google Shape;361;p2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2947" t="10823" r="32947" b="71866"/>
            <a:stretch>
              <a:fillRect/>
            </a:stretch>
          </p:blipFill>
          <p:spPr>
            <a:xfrm>
              <a:off x="0" y="0"/>
              <a:ext cx="1562126" cy="1410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40" name="Google Shape;362;p25"/>
            <p:cNvSpPr/>
            <p:nvPr/>
          </p:nvSpPr>
          <p:spPr>
            <a:xfrm>
              <a:off x="222446" y="132110"/>
              <a:ext cx="1117159" cy="1117158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42" name="Google Shape;364;p25"/>
          <p:cNvSpPr txBox="1"/>
          <p:nvPr/>
        </p:nvSpPr>
        <p:spPr>
          <a:xfrm>
            <a:off x="17777260" y="8937039"/>
            <a:ext cx="745931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× NGな写真</a:t>
            </a:r>
          </a:p>
        </p:txBody>
      </p:sp>
      <p:sp>
        <p:nvSpPr>
          <p:cNvPr id="743" name="Google Shape;366;p25"/>
          <p:cNvSpPr txBox="1"/>
          <p:nvPr/>
        </p:nvSpPr>
        <p:spPr>
          <a:xfrm>
            <a:off x="17960058" y="11180774"/>
            <a:ext cx="7459319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顔がはっきりと分からない写真</a:t>
            </a:r>
          </a:p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人が多く自分を認識できない写真</a:t>
            </a:r>
          </a:p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は推奨できません。</a:t>
            </a:r>
          </a:p>
        </p:txBody>
      </p:sp>
      <p:sp>
        <p:nvSpPr>
          <p:cNvPr id="744" name="三角形"/>
          <p:cNvSpPr/>
          <p:nvPr/>
        </p:nvSpPr>
        <p:spPr>
          <a:xfrm rot="5402373">
            <a:off x="13134601" y="6955611"/>
            <a:ext cx="9742786" cy="191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D1E3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45" name="登録の手順（メールアドレスによる登録）"/>
          <p:cNvSpPr txBox="1"/>
          <p:nvPr>
            <p:ph type="title"/>
          </p:nvPr>
        </p:nvSpPr>
        <p:spPr>
          <a:xfrm>
            <a:off x="841265" y="-15602"/>
            <a:ext cx="21856800" cy="1329601"/>
          </a:xfrm>
          <a:prstGeom prst="rect">
            <a:avLst/>
          </a:prstGeom>
        </p:spPr>
        <p:txBody>
          <a:bodyPr/>
          <a:lstStyle/>
          <a:p>
            <a:pPr/>
            <a:r>
              <a:t>登録の手順（メールアドレスによる登録）</a:t>
            </a:r>
          </a:p>
        </p:txBody>
      </p:sp>
      <p:sp>
        <p:nvSpPr>
          <p:cNvPr id="746" name="アプリをダウンロードして…"/>
          <p:cNvSpPr txBox="1"/>
          <p:nvPr/>
        </p:nvSpPr>
        <p:spPr>
          <a:xfrm>
            <a:off x="12155876" y="1692560"/>
            <a:ext cx="483235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アプリをダウンロードして</a:t>
            </a:r>
          </a:p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ログインします</a:t>
            </a:r>
          </a:p>
        </p:txBody>
      </p:sp>
      <p:sp>
        <p:nvSpPr>
          <p:cNvPr id="747" name="顔写真を登録して利用スタート"/>
          <p:cNvSpPr txBox="1"/>
          <p:nvPr/>
        </p:nvSpPr>
        <p:spPr>
          <a:xfrm>
            <a:off x="18215622" y="2003710"/>
            <a:ext cx="564388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1285875">
              <a:lnSpc>
                <a:spcPct val="80000"/>
              </a:lnSpc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顔写真を登録して利用スタート</a:t>
            </a:r>
          </a:p>
        </p:txBody>
      </p:sp>
      <p:grpSp>
        <p:nvGrpSpPr>
          <p:cNvPr id="752" name="グループ"/>
          <p:cNvGrpSpPr/>
          <p:nvPr/>
        </p:nvGrpSpPr>
        <p:grpSpPr>
          <a:xfrm>
            <a:off x="12973987" y="4684030"/>
            <a:ext cx="4341284" cy="2568388"/>
            <a:chOff x="0" y="0"/>
            <a:chExt cx="4341283" cy="2568387"/>
          </a:xfrm>
        </p:grpSpPr>
        <p:pic>
          <p:nvPicPr>
            <p:cNvPr id="748" name="Google Shape;126;p15" descr="Google Shape;126;p1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5848" y="0"/>
              <a:ext cx="1528981" cy="528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9" name="Google Shape;127;p15" descr="Google Shape;127;p1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16540" y="12515"/>
              <a:ext cx="1585252" cy="521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0" name="Google Shape;128;p15" descr="Google Shape;128;p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689626"/>
              <a:ext cx="1878755" cy="187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1" name="Google Shape;129;p15" descr="Google Shape;129;p1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62527" y="689626"/>
              <a:ext cx="1878757" cy="187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3" name="招待メールを…"/>
          <p:cNvSpPr txBox="1"/>
          <p:nvPr/>
        </p:nvSpPr>
        <p:spPr>
          <a:xfrm>
            <a:off x="1024194" y="1692560"/>
            <a:ext cx="250825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招待メールを</a:t>
            </a:r>
          </a:p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確認します</a:t>
            </a:r>
          </a:p>
        </p:txBody>
      </p:sp>
      <p:sp>
        <p:nvSpPr>
          <p:cNvPr id="754" name="ご自身のパスワードを…"/>
          <p:cNvSpPr txBox="1"/>
          <p:nvPr/>
        </p:nvSpPr>
        <p:spPr>
          <a:xfrm>
            <a:off x="6116685" y="1692560"/>
            <a:ext cx="410845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ご自身のパスワードを</a:t>
            </a:r>
          </a:p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設定します</a:t>
            </a:r>
          </a:p>
        </p:txBody>
      </p:sp>
      <p:sp>
        <p:nvSpPr>
          <p:cNvPr id="755" name="Google Shape;132;p15"/>
          <p:cNvSpPr txBox="1"/>
          <p:nvPr/>
        </p:nvSpPr>
        <p:spPr>
          <a:xfrm>
            <a:off x="12982749" y="7746145"/>
            <a:ext cx="5138859" cy="426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spAutoFit/>
          </a:bodyPr>
          <a:lstStyle/>
          <a:p>
            <a:pPr marL="240631" indent="-240631" defTabSz="914400">
              <a:spcBef>
                <a:spcPts val="2000"/>
              </a:spcBef>
              <a:buSzPct val="100000"/>
              <a:buChar char="※"/>
              <a:defRPr sz="2400">
                <a:solidFill>
                  <a:srgbClr val="535353"/>
                </a:solidFill>
                <a:latin typeface="Kosugi Maru"/>
                <a:ea typeface="Kosugi Maru"/>
                <a:cs typeface="Kosugi Maru"/>
                <a:sym typeface="Kosugi Maru"/>
              </a:defRPr>
            </a:pPr>
            <a:r>
              <a:t>スマートフォンの場合、</a:t>
            </a:r>
            <a:br/>
            <a:r>
              <a:t>上のQRコードを読み込むか、</a:t>
            </a:r>
            <a:br/>
            <a:r>
              <a:t>各アプリストアから「TUNAG」と検索ください</a:t>
            </a:r>
          </a:p>
          <a:p>
            <a:pPr marL="240631" indent="-240631" defTabSz="914400">
              <a:spcBef>
                <a:spcPts val="2000"/>
              </a:spcBef>
              <a:buSzPct val="100000"/>
              <a:buChar char="※"/>
              <a:defRPr sz="2400">
                <a:solidFill>
                  <a:srgbClr val="535353"/>
                </a:solidFill>
                <a:latin typeface="Kosugi Maru"/>
                <a:ea typeface="Kosugi Maru"/>
                <a:cs typeface="Kosugi Maru"/>
                <a:sym typeface="Kosugi Maru"/>
              </a:defRPr>
            </a:pPr>
            <a:r>
              <a:t>PCの場合、Webブラウザ</a:t>
            </a:r>
            <a:br/>
            <a:r>
              <a:t>（Google Chrome等</a:t>
            </a:r>
            <a:r>
              <a: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）から</a:t>
            </a:r>
            <a:r>
              <a:t>「TUNAG ログイン」と</a:t>
            </a:r>
            <a:br/>
            <a:r>
              <a:t>検索ください</a:t>
            </a:r>
          </a:p>
        </p:txBody>
      </p:sp>
      <p:pic>
        <p:nvPicPr>
          <p:cNvPr id="756" name="資料用.png" descr="資料用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520" y="3174501"/>
            <a:ext cx="11120128" cy="9384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図形"/>
          <p:cNvSpPr/>
          <p:nvPr/>
        </p:nvSpPr>
        <p:spPr>
          <a:xfrm rot="5402373">
            <a:off x="5958935" y="1861524"/>
            <a:ext cx="9782320" cy="1209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"/>
                </a:moveTo>
                <a:lnTo>
                  <a:pt x="21600" y="0"/>
                </a:lnTo>
                <a:lnTo>
                  <a:pt x="21600" y="21597"/>
                </a:lnTo>
                <a:lnTo>
                  <a:pt x="0" y="21600"/>
                </a:lnTo>
                <a:close/>
              </a:path>
            </a:pathLst>
          </a:custGeom>
          <a:solidFill>
            <a:srgbClr val="DAE9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59" name="ログイン画面スクショモック.png" descr="ログイン画面スクショモック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3113" y="8222749"/>
            <a:ext cx="4141861" cy="7987874"/>
          </a:xfrm>
          <a:prstGeom prst="rect">
            <a:avLst/>
          </a:prstGeom>
          <a:ln w="12700">
            <a:miter lim="400000"/>
          </a:ln>
        </p:spPr>
      </p:pic>
      <p:sp>
        <p:nvSpPr>
          <p:cNvPr id="760" name="図形"/>
          <p:cNvSpPr/>
          <p:nvPr/>
        </p:nvSpPr>
        <p:spPr>
          <a:xfrm rot="5402373">
            <a:off x="16540227" y="4097221"/>
            <a:ext cx="9740179" cy="762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" y="2"/>
                </a:moveTo>
                <a:lnTo>
                  <a:pt x="21600" y="0"/>
                </a:lnTo>
                <a:lnTo>
                  <a:pt x="21599" y="21598"/>
                </a:lnTo>
                <a:lnTo>
                  <a:pt x="0" y="21600"/>
                </a:lnTo>
                <a:close/>
              </a:path>
            </a:pathLst>
          </a:custGeom>
          <a:solidFill>
            <a:srgbClr val="B5DCE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1" name="三角形"/>
          <p:cNvSpPr/>
          <p:nvPr/>
        </p:nvSpPr>
        <p:spPr>
          <a:xfrm rot="5402373">
            <a:off x="13681977" y="6957272"/>
            <a:ext cx="9742786" cy="191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2" name="三角形"/>
          <p:cNvSpPr/>
          <p:nvPr/>
        </p:nvSpPr>
        <p:spPr>
          <a:xfrm rot="5402373">
            <a:off x="12972576" y="6956313"/>
            <a:ext cx="9742786" cy="1910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DAE9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3" name="三角形"/>
          <p:cNvSpPr/>
          <p:nvPr/>
        </p:nvSpPr>
        <p:spPr>
          <a:xfrm rot="5402373">
            <a:off x="893153" y="6956313"/>
            <a:ext cx="9742786" cy="1910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4" name="図形"/>
          <p:cNvSpPr/>
          <p:nvPr/>
        </p:nvSpPr>
        <p:spPr>
          <a:xfrm rot="5402373">
            <a:off x="-3267051" y="5462809"/>
            <a:ext cx="9750719" cy="489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" y="0"/>
                </a:moveTo>
                <a:lnTo>
                  <a:pt x="21600" y="1"/>
                </a:lnTo>
                <a:lnTo>
                  <a:pt x="21598" y="21600"/>
                </a:lnTo>
                <a:lnTo>
                  <a:pt x="0" y="21599"/>
                </a:lnTo>
                <a:close/>
              </a:path>
            </a:pathLst>
          </a:custGeom>
          <a:solidFill>
            <a:srgbClr val="EFF4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5" name="三角形"/>
          <p:cNvSpPr/>
          <p:nvPr/>
        </p:nvSpPr>
        <p:spPr>
          <a:xfrm rot="5402373">
            <a:off x="137336" y="6958658"/>
            <a:ext cx="9746296" cy="1910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EFF4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66" name="登録の手順（TUNAG IDによる登録）"/>
          <p:cNvSpPr txBox="1"/>
          <p:nvPr>
            <p:ph type="title"/>
          </p:nvPr>
        </p:nvSpPr>
        <p:spPr>
          <a:xfrm>
            <a:off x="841265" y="-15602"/>
            <a:ext cx="21856800" cy="1329601"/>
          </a:xfrm>
          <a:prstGeom prst="rect">
            <a:avLst/>
          </a:prstGeom>
        </p:spPr>
        <p:txBody>
          <a:bodyPr/>
          <a:lstStyle/>
          <a:p>
            <a:pPr/>
            <a:r>
              <a:t>登録の手順（TUNAG IDによる登録）</a:t>
            </a:r>
          </a:p>
        </p:txBody>
      </p:sp>
      <p:sp>
        <p:nvSpPr>
          <p:cNvPr id="767" name="アプリを…"/>
          <p:cNvSpPr txBox="1"/>
          <p:nvPr/>
        </p:nvSpPr>
        <p:spPr>
          <a:xfrm>
            <a:off x="404699" y="1692560"/>
            <a:ext cx="367411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アプリを</a:t>
            </a:r>
          </a:p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ダウンロードします</a:t>
            </a:r>
          </a:p>
        </p:txBody>
      </p:sp>
      <p:sp>
        <p:nvSpPr>
          <p:cNvPr id="768" name="TUNAG ID・初期パスワードで初回ログインを行い、…"/>
          <p:cNvSpPr txBox="1"/>
          <p:nvPr/>
        </p:nvSpPr>
        <p:spPr>
          <a:xfrm>
            <a:off x="5509685" y="1624068"/>
            <a:ext cx="1127506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TUNAG ID・初期パスワードで初回ログインを行い、</a:t>
            </a:r>
          </a:p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初期パスワードをご自身のオリジナルパスワードに変更します</a:t>
            </a:r>
          </a:p>
        </p:txBody>
      </p:sp>
      <p:sp>
        <p:nvSpPr>
          <p:cNvPr id="769" name="顔写真を登録して利用スタート"/>
          <p:cNvSpPr txBox="1"/>
          <p:nvPr/>
        </p:nvSpPr>
        <p:spPr>
          <a:xfrm>
            <a:off x="18215622" y="2003710"/>
            <a:ext cx="564388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1285875">
              <a:lnSpc>
                <a:spcPct val="80000"/>
              </a:lnSpc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顔写真を登録して利用スタート</a:t>
            </a:r>
          </a:p>
        </p:txBody>
      </p:sp>
      <p:grpSp>
        <p:nvGrpSpPr>
          <p:cNvPr id="774" name="グループ"/>
          <p:cNvGrpSpPr/>
          <p:nvPr/>
        </p:nvGrpSpPr>
        <p:grpSpPr>
          <a:xfrm>
            <a:off x="311771" y="4577550"/>
            <a:ext cx="4341285" cy="2568388"/>
            <a:chOff x="0" y="0"/>
            <a:chExt cx="4341283" cy="2568387"/>
          </a:xfrm>
        </p:grpSpPr>
        <p:pic>
          <p:nvPicPr>
            <p:cNvPr id="770" name="Google Shape;126;p15" descr="Google Shape;126;p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5848" y="0"/>
              <a:ext cx="1528981" cy="528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1" name="Google Shape;127;p15" descr="Google Shape;127;p1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16540" y="12515"/>
              <a:ext cx="1585252" cy="521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2" name="Google Shape;128;p15" descr="Google Shape;128;p1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689626"/>
              <a:ext cx="1878755" cy="187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3" name="Google Shape;129;p15" descr="Google Shape;129;p1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62527" y="689626"/>
              <a:ext cx="1878757" cy="187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75" name="ID  ：tunagXXXX-xxxx…"/>
          <p:cNvSpPr txBox="1"/>
          <p:nvPr/>
        </p:nvSpPr>
        <p:spPr>
          <a:xfrm>
            <a:off x="7951601" y="3538673"/>
            <a:ext cx="8411790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defTabSz="1285875">
              <a:defRPr sz="4800">
                <a:solidFill>
                  <a:srgbClr val="373737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ID 　：tunagXXXX-</a:t>
            </a:r>
            <a:r>
              <a:rPr>
                <a:solidFill>
                  <a:srgbClr val="414141"/>
                </a:solidFill>
              </a:rPr>
              <a:t>xxxx</a:t>
            </a:r>
          </a:p>
          <a:p>
            <a:pPr defTabSz="1285875">
              <a:defRPr sz="2800">
                <a:solidFill>
                  <a:srgbClr val="373737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　</a:t>
            </a:r>
          </a:p>
          <a:p>
            <a:pPr defTabSz="1285875">
              <a:defRPr sz="48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Pass：XXXXxxxx</a:t>
            </a:r>
          </a:p>
        </p:txBody>
      </p:sp>
      <p:sp>
        <p:nvSpPr>
          <p:cNvPr id="776" name="企業ID…"/>
          <p:cNvSpPr txBox="1"/>
          <p:nvPr/>
        </p:nvSpPr>
        <p:spPr>
          <a:xfrm>
            <a:off x="11909900" y="4267060"/>
            <a:ext cx="11303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1285875">
              <a:lnSpc>
                <a:spcPct val="80000"/>
              </a:lnSpc>
              <a:defRPr sz="2000">
                <a:solidFill>
                  <a:srgbClr val="00B4E2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企業ID</a:t>
            </a:r>
          </a:p>
          <a:p>
            <a:pPr algn="ctr" defTabSz="1285875">
              <a:lnSpc>
                <a:spcPct val="80000"/>
              </a:lnSpc>
              <a:defRPr sz="1600">
                <a:solidFill>
                  <a:srgbClr val="00B4E2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※弊社指定</a:t>
            </a:r>
          </a:p>
        </p:txBody>
      </p:sp>
      <p:sp>
        <p:nvSpPr>
          <p:cNvPr id="777" name="従業員番号など"/>
          <p:cNvSpPr txBox="1"/>
          <p:nvPr/>
        </p:nvSpPr>
        <p:spPr>
          <a:xfrm>
            <a:off x="13420334" y="4406760"/>
            <a:ext cx="18923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285875">
              <a:lnSpc>
                <a:spcPct val="80000"/>
              </a:lnSpc>
              <a:defRPr sz="2000">
                <a:solidFill>
                  <a:srgbClr val="F8717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従業員番号など</a:t>
            </a:r>
          </a:p>
        </p:txBody>
      </p:sp>
      <p:sp>
        <p:nvSpPr>
          <p:cNvPr id="778" name="社名など"/>
          <p:cNvSpPr txBox="1"/>
          <p:nvPr/>
        </p:nvSpPr>
        <p:spPr>
          <a:xfrm>
            <a:off x="10191393" y="5827752"/>
            <a:ext cx="11303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285875">
              <a:lnSpc>
                <a:spcPct val="80000"/>
              </a:lnSpc>
              <a:defRPr sz="2000">
                <a:solidFill>
                  <a:srgbClr val="F8717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社名など</a:t>
            </a:r>
          </a:p>
        </p:txBody>
      </p:sp>
      <p:sp>
        <p:nvSpPr>
          <p:cNvPr id="779" name="生年月日など"/>
          <p:cNvSpPr txBox="1"/>
          <p:nvPr/>
        </p:nvSpPr>
        <p:spPr>
          <a:xfrm>
            <a:off x="11523591" y="5833856"/>
            <a:ext cx="16383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285875">
              <a:lnSpc>
                <a:spcPct val="80000"/>
              </a:lnSpc>
              <a:defRPr sz="2000">
                <a:solidFill>
                  <a:srgbClr val="F8717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生年月日など</a:t>
            </a:r>
          </a:p>
        </p:txBody>
      </p:sp>
      <p:sp>
        <p:nvSpPr>
          <p:cNvPr id="780" name="線"/>
          <p:cNvSpPr/>
          <p:nvPr/>
        </p:nvSpPr>
        <p:spPr>
          <a:xfrm>
            <a:off x="11799969" y="4233925"/>
            <a:ext cx="1638301" cy="1"/>
          </a:xfrm>
          <a:prstGeom prst="line">
            <a:avLst/>
          </a:prstGeom>
          <a:ln w="63500">
            <a:solidFill>
              <a:srgbClr val="00B4E2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</a:defRPr>
            </a:pPr>
          </a:p>
        </p:txBody>
      </p:sp>
      <p:sp>
        <p:nvSpPr>
          <p:cNvPr id="781" name="線"/>
          <p:cNvSpPr/>
          <p:nvPr/>
        </p:nvSpPr>
        <p:spPr>
          <a:xfrm>
            <a:off x="9994543" y="5722967"/>
            <a:ext cx="1664751" cy="1"/>
          </a:xfrm>
          <a:prstGeom prst="line">
            <a:avLst/>
          </a:prstGeom>
          <a:ln w="63500">
            <a:solidFill>
              <a:srgbClr val="F8717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</a:defRPr>
            </a:pPr>
          </a:p>
        </p:txBody>
      </p:sp>
      <p:sp>
        <p:nvSpPr>
          <p:cNvPr id="782" name="線"/>
          <p:cNvSpPr/>
          <p:nvPr/>
        </p:nvSpPr>
        <p:spPr>
          <a:xfrm>
            <a:off x="11731159" y="5722967"/>
            <a:ext cx="1280105" cy="1"/>
          </a:xfrm>
          <a:prstGeom prst="line">
            <a:avLst/>
          </a:prstGeom>
          <a:ln w="63500">
            <a:solidFill>
              <a:srgbClr val="F8717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</a:defRPr>
            </a:pPr>
          </a:p>
        </p:txBody>
      </p:sp>
      <p:sp>
        <p:nvSpPr>
          <p:cNvPr id="783" name="線"/>
          <p:cNvSpPr/>
          <p:nvPr/>
        </p:nvSpPr>
        <p:spPr>
          <a:xfrm>
            <a:off x="13644222" y="4233925"/>
            <a:ext cx="1342923" cy="1"/>
          </a:xfrm>
          <a:prstGeom prst="line">
            <a:avLst/>
          </a:prstGeom>
          <a:ln w="63500">
            <a:solidFill>
              <a:srgbClr val="F87171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</a:defRPr>
            </a:pPr>
          </a:p>
        </p:txBody>
      </p:sp>
      <p:sp>
        <p:nvSpPr>
          <p:cNvPr id="784" name="線"/>
          <p:cNvSpPr/>
          <p:nvPr/>
        </p:nvSpPr>
        <p:spPr>
          <a:xfrm>
            <a:off x="9958424" y="4233925"/>
            <a:ext cx="1786738" cy="1"/>
          </a:xfrm>
          <a:prstGeom prst="line">
            <a:avLst/>
          </a:prstGeom>
          <a:ln w="63500">
            <a:solidFill>
              <a:srgbClr val="00B4E2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defRPr sz="2400">
                <a:solidFill>
                  <a:srgbClr val="5E5E5E"/>
                </a:solidFill>
              </a:defRPr>
            </a:pPr>
          </a:p>
        </p:txBody>
      </p:sp>
      <p:sp>
        <p:nvSpPr>
          <p:cNvPr id="785" name="固定"/>
          <p:cNvSpPr txBox="1"/>
          <p:nvPr/>
        </p:nvSpPr>
        <p:spPr>
          <a:xfrm>
            <a:off x="10540643" y="4406760"/>
            <a:ext cx="6223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1285875">
              <a:lnSpc>
                <a:spcPct val="80000"/>
              </a:lnSpc>
              <a:defRPr sz="2000">
                <a:solidFill>
                  <a:srgbClr val="00B4E2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固定</a:t>
            </a:r>
          </a:p>
        </p:txBody>
      </p:sp>
      <p:grpSp>
        <p:nvGrpSpPr>
          <p:cNvPr id="788" name="Google Shape;354;p25"/>
          <p:cNvGrpSpPr/>
          <p:nvPr/>
        </p:nvGrpSpPr>
        <p:grpSpPr>
          <a:xfrm>
            <a:off x="20031989" y="4043520"/>
            <a:ext cx="3462216" cy="3225802"/>
            <a:chOff x="0" y="0"/>
            <a:chExt cx="3462214" cy="3225800"/>
          </a:xfrm>
        </p:grpSpPr>
        <p:pic>
          <p:nvPicPr>
            <p:cNvPr id="786" name="Google Shape;355;p25" descr="Google Shape;355;p25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3919" t="10549" r="31852" b="71521"/>
            <a:stretch>
              <a:fillRect/>
            </a:stretch>
          </p:blipFill>
          <p:spPr>
            <a:xfrm>
              <a:off x="0" y="0"/>
              <a:ext cx="3462215" cy="3225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87" name="Google Shape;356;p25"/>
            <p:cNvSpPr/>
            <p:nvPr/>
          </p:nvSpPr>
          <p:spPr>
            <a:xfrm>
              <a:off x="407127" y="360193"/>
              <a:ext cx="2448128" cy="2448129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89" name="Google Shape;363;p25"/>
          <p:cNvSpPr txBox="1"/>
          <p:nvPr/>
        </p:nvSpPr>
        <p:spPr>
          <a:xfrm>
            <a:off x="17940304" y="3375840"/>
            <a:ext cx="745931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◎ 理想的な写真</a:t>
            </a:r>
          </a:p>
        </p:txBody>
      </p:sp>
      <p:sp>
        <p:nvSpPr>
          <p:cNvPr id="790" name="Google Shape;366;p25"/>
          <p:cNvSpPr txBox="1"/>
          <p:nvPr/>
        </p:nvSpPr>
        <p:spPr>
          <a:xfrm>
            <a:off x="18141466" y="7383764"/>
            <a:ext cx="745931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顔がはっきりわかります。</a:t>
            </a:r>
          </a:p>
        </p:txBody>
      </p:sp>
      <p:grpSp>
        <p:nvGrpSpPr>
          <p:cNvPr id="793" name="Google Shape;357;p25"/>
          <p:cNvGrpSpPr/>
          <p:nvPr/>
        </p:nvGrpSpPr>
        <p:grpSpPr>
          <a:xfrm>
            <a:off x="19999618" y="9628792"/>
            <a:ext cx="1562126" cy="1472371"/>
            <a:chOff x="0" y="0"/>
            <a:chExt cx="1562125" cy="1472369"/>
          </a:xfrm>
        </p:grpSpPr>
        <p:pic>
          <p:nvPicPr>
            <p:cNvPr id="791" name="Google Shape;358;p25" descr="Google Shape;358;p25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33038" t="10720" r="33037" b="71302"/>
            <a:stretch>
              <a:fillRect/>
            </a:stretch>
          </p:blipFill>
          <p:spPr>
            <a:xfrm>
              <a:off x="0" y="0"/>
              <a:ext cx="1562126" cy="1472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2" name="Google Shape;359;p25"/>
            <p:cNvSpPr/>
            <p:nvPr/>
          </p:nvSpPr>
          <p:spPr>
            <a:xfrm>
              <a:off x="209390" y="139855"/>
              <a:ext cx="1132008" cy="1132008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96" name="Google Shape;360;p25"/>
          <p:cNvGrpSpPr/>
          <p:nvPr/>
        </p:nvGrpSpPr>
        <p:grpSpPr>
          <a:xfrm>
            <a:off x="21944689" y="9659945"/>
            <a:ext cx="1562127" cy="1410065"/>
            <a:chOff x="0" y="0"/>
            <a:chExt cx="1562125" cy="1410064"/>
          </a:xfrm>
        </p:grpSpPr>
        <p:pic>
          <p:nvPicPr>
            <p:cNvPr id="794" name="Google Shape;361;p25" descr="Google Shape;361;p25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32947" t="10823" r="32947" b="71866"/>
            <a:stretch>
              <a:fillRect/>
            </a:stretch>
          </p:blipFill>
          <p:spPr>
            <a:xfrm>
              <a:off x="0" y="0"/>
              <a:ext cx="1562126" cy="1410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5" name="Google Shape;362;p25"/>
            <p:cNvSpPr/>
            <p:nvPr/>
          </p:nvSpPr>
          <p:spPr>
            <a:xfrm>
              <a:off x="222446" y="132110"/>
              <a:ext cx="1117159" cy="1117158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797" name="Google Shape;364;p25"/>
          <p:cNvSpPr txBox="1"/>
          <p:nvPr/>
        </p:nvSpPr>
        <p:spPr>
          <a:xfrm>
            <a:off x="17777260" y="8937039"/>
            <a:ext cx="745931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× NGな写真</a:t>
            </a:r>
          </a:p>
        </p:txBody>
      </p:sp>
      <p:sp>
        <p:nvSpPr>
          <p:cNvPr id="798" name="Google Shape;366;p25"/>
          <p:cNvSpPr txBox="1"/>
          <p:nvPr/>
        </p:nvSpPr>
        <p:spPr>
          <a:xfrm>
            <a:off x="17960058" y="11180774"/>
            <a:ext cx="7459319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顔がはっきりと分からない写真</a:t>
            </a:r>
          </a:p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人が多く自分を認識できない写真</a:t>
            </a:r>
          </a:p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は推奨できません。</a:t>
            </a:r>
          </a:p>
        </p:txBody>
      </p:sp>
      <p:sp>
        <p:nvSpPr>
          <p:cNvPr id="799" name="Google Shape;132;p15"/>
          <p:cNvSpPr txBox="1"/>
          <p:nvPr/>
        </p:nvSpPr>
        <p:spPr>
          <a:xfrm>
            <a:off x="311404" y="7848621"/>
            <a:ext cx="5138859" cy="426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spAutoFit/>
          </a:bodyPr>
          <a:lstStyle/>
          <a:p>
            <a:pPr marL="240631" indent="-240631" defTabSz="914400">
              <a:spcBef>
                <a:spcPts val="2000"/>
              </a:spcBef>
              <a:buSzPct val="100000"/>
              <a:buChar char="※"/>
              <a:defRPr sz="2400">
                <a:solidFill>
                  <a:srgbClr val="535353"/>
                </a:solidFill>
                <a:latin typeface="Kosugi Maru"/>
                <a:ea typeface="Kosugi Maru"/>
                <a:cs typeface="Kosugi Maru"/>
                <a:sym typeface="Kosugi Maru"/>
              </a:defRPr>
            </a:pPr>
            <a:r>
              <a:t>スマートフォンの場合、</a:t>
            </a:r>
            <a:br/>
            <a:r>
              <a:t>上のQRコードを読み込むか、</a:t>
            </a:r>
            <a:br/>
            <a:r>
              <a:t>各アプリストアから「TUNAG」と検索ください</a:t>
            </a:r>
          </a:p>
          <a:p>
            <a:pPr marL="240631" indent="-240631" defTabSz="914400">
              <a:spcBef>
                <a:spcPts val="2000"/>
              </a:spcBef>
              <a:buSzPct val="100000"/>
              <a:buChar char="※"/>
              <a:defRPr sz="2400">
                <a:solidFill>
                  <a:srgbClr val="535353"/>
                </a:solidFill>
                <a:latin typeface="Kosugi Maru"/>
                <a:ea typeface="Kosugi Maru"/>
                <a:cs typeface="Kosugi Maru"/>
                <a:sym typeface="Kosugi Maru"/>
              </a:defRPr>
            </a:pPr>
            <a:r>
              <a:t>PCの場合、Webブラウザ</a:t>
            </a:r>
            <a:br/>
            <a:r>
              <a:t>（Google Chrome等</a:t>
            </a:r>
            <a:r>
              <a: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）から</a:t>
            </a:r>
            <a:r>
              <a:t>「TUNAG ログイン」と</a:t>
            </a:r>
            <a:br/>
            <a:r>
              <a:t>検索ください</a:t>
            </a:r>
          </a:p>
        </p:txBody>
      </p:sp>
      <p:sp>
        <p:nvSpPr>
          <p:cNvPr id="800" name="四角形"/>
          <p:cNvSpPr/>
          <p:nvPr/>
        </p:nvSpPr>
        <p:spPr>
          <a:xfrm>
            <a:off x="7313260" y="10453706"/>
            <a:ext cx="3041250" cy="393701"/>
          </a:xfrm>
          <a:prstGeom prst="rect">
            <a:avLst/>
          </a:prstGeom>
          <a:ln w="63500">
            <a:solidFill>
              <a:srgbClr val="F8717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1" name="四角形"/>
          <p:cNvSpPr/>
          <p:nvPr/>
        </p:nvSpPr>
        <p:spPr>
          <a:xfrm>
            <a:off x="7261466" y="11469085"/>
            <a:ext cx="3561493" cy="642578"/>
          </a:xfrm>
          <a:prstGeom prst="rect">
            <a:avLst/>
          </a:prstGeom>
          <a:ln w="63500">
            <a:solidFill>
              <a:srgbClr val="F8717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02" name="TUNAGIDログインモック.png" descr="TUNAGIDログインモック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68350" y="7602799"/>
            <a:ext cx="3607578" cy="7073617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四角形"/>
          <p:cNvSpPr/>
          <p:nvPr/>
        </p:nvSpPr>
        <p:spPr>
          <a:xfrm>
            <a:off x="10257752" y="9858119"/>
            <a:ext cx="2963673" cy="508336"/>
          </a:xfrm>
          <a:prstGeom prst="rect">
            <a:avLst/>
          </a:prstGeom>
          <a:ln w="63500">
            <a:solidFill>
              <a:srgbClr val="F8717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4" name="四角形"/>
          <p:cNvSpPr/>
          <p:nvPr/>
        </p:nvSpPr>
        <p:spPr>
          <a:xfrm>
            <a:off x="10218963" y="10576976"/>
            <a:ext cx="3041250" cy="755588"/>
          </a:xfrm>
          <a:prstGeom prst="rect">
            <a:avLst/>
          </a:prstGeom>
          <a:ln w="63500">
            <a:solidFill>
              <a:srgbClr val="F8717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05" name="TUNAGIDパスワード入力画面モックモザイク.png" descr="TUNAGIDパスワード入力画面モックモザイク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871815" y="7118313"/>
            <a:ext cx="3959504" cy="7604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図形"/>
          <p:cNvSpPr/>
          <p:nvPr/>
        </p:nvSpPr>
        <p:spPr>
          <a:xfrm rot="5402373">
            <a:off x="5958935" y="1861524"/>
            <a:ext cx="9782320" cy="12098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"/>
                </a:moveTo>
                <a:lnTo>
                  <a:pt x="21600" y="0"/>
                </a:lnTo>
                <a:lnTo>
                  <a:pt x="21600" y="21597"/>
                </a:lnTo>
                <a:lnTo>
                  <a:pt x="0" y="21600"/>
                </a:lnTo>
                <a:close/>
              </a:path>
            </a:pathLst>
          </a:custGeom>
          <a:solidFill>
            <a:srgbClr val="D1E3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8" name="図形"/>
          <p:cNvSpPr/>
          <p:nvPr/>
        </p:nvSpPr>
        <p:spPr>
          <a:xfrm rot="5402373">
            <a:off x="16540227" y="4097221"/>
            <a:ext cx="9740179" cy="7626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" y="2"/>
                </a:moveTo>
                <a:lnTo>
                  <a:pt x="21600" y="0"/>
                </a:lnTo>
                <a:lnTo>
                  <a:pt x="21599" y="21598"/>
                </a:lnTo>
                <a:lnTo>
                  <a:pt x="0" y="21600"/>
                </a:lnTo>
                <a:close/>
              </a:path>
            </a:pathLst>
          </a:custGeom>
          <a:solidFill>
            <a:srgbClr val="B5DCE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09" name="三角形"/>
          <p:cNvSpPr/>
          <p:nvPr/>
        </p:nvSpPr>
        <p:spPr>
          <a:xfrm rot="5402373">
            <a:off x="13681977" y="6957272"/>
            <a:ext cx="9742786" cy="1910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0" name="三角形"/>
          <p:cNvSpPr/>
          <p:nvPr/>
        </p:nvSpPr>
        <p:spPr>
          <a:xfrm rot="5402373">
            <a:off x="12972576" y="6956313"/>
            <a:ext cx="9742786" cy="1910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D1E3F4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1" name="三角形"/>
          <p:cNvSpPr/>
          <p:nvPr/>
        </p:nvSpPr>
        <p:spPr>
          <a:xfrm rot="5402373">
            <a:off x="893153" y="6956313"/>
            <a:ext cx="9742786" cy="1910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rgbClr val="FFFF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2" name="図形"/>
          <p:cNvSpPr/>
          <p:nvPr/>
        </p:nvSpPr>
        <p:spPr>
          <a:xfrm rot="5402373">
            <a:off x="-3267051" y="5462809"/>
            <a:ext cx="9750719" cy="489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" y="0"/>
                </a:moveTo>
                <a:lnTo>
                  <a:pt x="21600" y="1"/>
                </a:lnTo>
                <a:lnTo>
                  <a:pt x="21598" y="21600"/>
                </a:lnTo>
                <a:lnTo>
                  <a:pt x="0" y="21599"/>
                </a:lnTo>
                <a:close/>
              </a:path>
            </a:pathLst>
          </a:custGeom>
          <a:solidFill>
            <a:srgbClr val="EFF4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13" name="三角形"/>
          <p:cNvSpPr/>
          <p:nvPr/>
        </p:nvSpPr>
        <p:spPr>
          <a:xfrm rot="5402373">
            <a:off x="137336" y="6958658"/>
            <a:ext cx="9746296" cy="1910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595"/>
                </a:lnTo>
                <a:lnTo>
                  <a:pt x="0" y="21600"/>
                </a:lnTo>
                <a:close/>
              </a:path>
            </a:pathLst>
          </a:custGeom>
          <a:solidFill>
            <a:srgbClr val="EFF4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16" name="Google Shape;354;p25"/>
          <p:cNvGrpSpPr/>
          <p:nvPr/>
        </p:nvGrpSpPr>
        <p:grpSpPr>
          <a:xfrm>
            <a:off x="20031989" y="4043520"/>
            <a:ext cx="3462216" cy="3225802"/>
            <a:chOff x="0" y="0"/>
            <a:chExt cx="3462214" cy="3225800"/>
          </a:xfrm>
        </p:grpSpPr>
        <p:pic>
          <p:nvPicPr>
            <p:cNvPr id="814" name="Google Shape;355;p25" descr="Google Shape;355;p25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3919" t="10549" r="31852" b="71521"/>
            <a:stretch>
              <a:fillRect/>
            </a:stretch>
          </p:blipFill>
          <p:spPr>
            <a:xfrm>
              <a:off x="0" y="0"/>
              <a:ext cx="3462215" cy="3225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5" name="Google Shape;356;p25"/>
            <p:cNvSpPr/>
            <p:nvPr/>
          </p:nvSpPr>
          <p:spPr>
            <a:xfrm>
              <a:off x="407127" y="360193"/>
              <a:ext cx="2448128" cy="2448129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817" name="Google Shape;363;p25"/>
          <p:cNvSpPr txBox="1"/>
          <p:nvPr/>
        </p:nvSpPr>
        <p:spPr>
          <a:xfrm>
            <a:off x="17940304" y="3375840"/>
            <a:ext cx="745931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◎ 理想的な写真</a:t>
            </a:r>
          </a:p>
        </p:txBody>
      </p:sp>
      <p:sp>
        <p:nvSpPr>
          <p:cNvPr id="818" name="Google Shape;366;p25"/>
          <p:cNvSpPr txBox="1"/>
          <p:nvPr/>
        </p:nvSpPr>
        <p:spPr>
          <a:xfrm>
            <a:off x="18141466" y="7383764"/>
            <a:ext cx="7459318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顔がはっきりわかります。</a:t>
            </a:r>
          </a:p>
        </p:txBody>
      </p:sp>
      <p:grpSp>
        <p:nvGrpSpPr>
          <p:cNvPr id="821" name="Google Shape;357;p25"/>
          <p:cNvGrpSpPr/>
          <p:nvPr/>
        </p:nvGrpSpPr>
        <p:grpSpPr>
          <a:xfrm>
            <a:off x="19999618" y="9628792"/>
            <a:ext cx="1562126" cy="1472371"/>
            <a:chOff x="0" y="0"/>
            <a:chExt cx="1562125" cy="1472369"/>
          </a:xfrm>
        </p:grpSpPr>
        <p:pic>
          <p:nvPicPr>
            <p:cNvPr id="819" name="Google Shape;358;p25" descr="Google Shape;358;p25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038" t="10720" r="33037" b="71302"/>
            <a:stretch>
              <a:fillRect/>
            </a:stretch>
          </p:blipFill>
          <p:spPr>
            <a:xfrm>
              <a:off x="0" y="0"/>
              <a:ext cx="1562126" cy="1472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0" name="Google Shape;359;p25"/>
            <p:cNvSpPr/>
            <p:nvPr/>
          </p:nvSpPr>
          <p:spPr>
            <a:xfrm>
              <a:off x="209390" y="139855"/>
              <a:ext cx="1132008" cy="1132008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24" name="Google Shape;360;p25"/>
          <p:cNvGrpSpPr/>
          <p:nvPr/>
        </p:nvGrpSpPr>
        <p:grpSpPr>
          <a:xfrm>
            <a:off x="21944689" y="9659945"/>
            <a:ext cx="1562127" cy="1410065"/>
            <a:chOff x="0" y="0"/>
            <a:chExt cx="1562125" cy="1410064"/>
          </a:xfrm>
        </p:grpSpPr>
        <p:pic>
          <p:nvPicPr>
            <p:cNvPr id="822" name="Google Shape;361;p25" descr="Google Shape;361;p2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2947" t="10823" r="32947" b="71866"/>
            <a:stretch>
              <a:fillRect/>
            </a:stretch>
          </p:blipFill>
          <p:spPr>
            <a:xfrm>
              <a:off x="0" y="0"/>
              <a:ext cx="1562126" cy="1410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3" name="Google Shape;362;p25"/>
            <p:cNvSpPr/>
            <p:nvPr/>
          </p:nvSpPr>
          <p:spPr>
            <a:xfrm>
              <a:off x="222446" y="132110"/>
              <a:ext cx="1117159" cy="1117158"/>
            </a:xfrm>
            <a:prstGeom prst="ellipse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400">
                <a:defRPr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825" name="Google Shape;364;p25"/>
          <p:cNvSpPr txBox="1"/>
          <p:nvPr/>
        </p:nvSpPr>
        <p:spPr>
          <a:xfrm>
            <a:off x="17777260" y="8937039"/>
            <a:ext cx="7459319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914400">
              <a:defRPr b="1" sz="2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× NGな写真</a:t>
            </a:r>
          </a:p>
        </p:txBody>
      </p:sp>
      <p:sp>
        <p:nvSpPr>
          <p:cNvPr id="826" name="Google Shape;366;p25"/>
          <p:cNvSpPr txBox="1"/>
          <p:nvPr/>
        </p:nvSpPr>
        <p:spPr>
          <a:xfrm>
            <a:off x="17960058" y="11180774"/>
            <a:ext cx="7459319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顔がはっきりと分からない写真</a:t>
            </a:r>
          </a:p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人が多く自分を認識できない写真</a:t>
            </a:r>
          </a:p>
          <a:p>
            <a:pPr algn="ctr" defTabSz="914400">
              <a:defRPr b="1"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は推奨できません。</a:t>
            </a:r>
          </a:p>
        </p:txBody>
      </p:sp>
      <p:sp>
        <p:nvSpPr>
          <p:cNvPr id="827" name="登録の手順（会社コードによる登録）"/>
          <p:cNvSpPr txBox="1"/>
          <p:nvPr>
            <p:ph type="title"/>
          </p:nvPr>
        </p:nvSpPr>
        <p:spPr>
          <a:xfrm>
            <a:off x="841265" y="-14082"/>
            <a:ext cx="21856800" cy="1329601"/>
          </a:xfrm>
          <a:prstGeom prst="rect">
            <a:avLst/>
          </a:prstGeom>
        </p:spPr>
        <p:txBody>
          <a:bodyPr/>
          <a:lstStyle/>
          <a:p>
            <a:pPr/>
            <a:r>
              <a:t>登録の手順（会社コードによる登録）</a:t>
            </a:r>
          </a:p>
        </p:txBody>
      </p:sp>
      <p:sp>
        <p:nvSpPr>
          <p:cNvPr id="828" name="アプリを…"/>
          <p:cNvSpPr txBox="1"/>
          <p:nvPr/>
        </p:nvSpPr>
        <p:spPr>
          <a:xfrm>
            <a:off x="404699" y="1692560"/>
            <a:ext cx="367411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アプリを</a:t>
            </a:r>
          </a:p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ダウンロードします</a:t>
            </a:r>
          </a:p>
        </p:txBody>
      </p:sp>
      <p:sp>
        <p:nvSpPr>
          <p:cNvPr id="829" name="会社コードを入力し、氏名・部署・パスワードなど…"/>
          <p:cNvSpPr txBox="1"/>
          <p:nvPr/>
        </p:nvSpPr>
        <p:spPr>
          <a:xfrm>
            <a:off x="6819397" y="1692560"/>
            <a:ext cx="93091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会社コードを入力し、氏名・部署・パスワードなど</a:t>
            </a:r>
          </a:p>
          <a:p>
            <a:pPr algn="ctr" defTabSz="1285875">
              <a:lnSpc>
                <a:spcPct val="80000"/>
              </a:lnSpc>
              <a:spcBef>
                <a:spcPts val="1000"/>
              </a:spcBef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pPr>
            <a:r>
              <a:t>必要な情報を入力します</a:t>
            </a:r>
          </a:p>
        </p:txBody>
      </p:sp>
      <p:sp>
        <p:nvSpPr>
          <p:cNvPr id="830" name="顔写真を登録して利用スタート"/>
          <p:cNvSpPr txBox="1"/>
          <p:nvPr/>
        </p:nvSpPr>
        <p:spPr>
          <a:xfrm>
            <a:off x="18215622" y="2003710"/>
            <a:ext cx="564388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ctr" defTabSz="1285875">
              <a:lnSpc>
                <a:spcPct val="80000"/>
              </a:lnSpc>
              <a:defRPr spc="150" sz="3000">
                <a:solidFill>
                  <a:srgbClr val="414141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/>
            <a:r>
              <a:t>顔写真を登録して利用スタート</a:t>
            </a:r>
          </a:p>
        </p:txBody>
      </p:sp>
      <p:sp>
        <p:nvSpPr>
          <p:cNvPr id="831" name="四角形"/>
          <p:cNvSpPr/>
          <p:nvPr/>
        </p:nvSpPr>
        <p:spPr>
          <a:xfrm>
            <a:off x="10258204" y="4425257"/>
            <a:ext cx="595072" cy="3053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32" name="四角形"/>
          <p:cNvSpPr/>
          <p:nvPr/>
        </p:nvSpPr>
        <p:spPr>
          <a:xfrm>
            <a:off x="13771333" y="3898794"/>
            <a:ext cx="595072" cy="3053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37" name="グループ"/>
          <p:cNvGrpSpPr/>
          <p:nvPr/>
        </p:nvGrpSpPr>
        <p:grpSpPr>
          <a:xfrm>
            <a:off x="311771" y="4577550"/>
            <a:ext cx="4341285" cy="2568388"/>
            <a:chOff x="0" y="0"/>
            <a:chExt cx="4341283" cy="2568387"/>
          </a:xfrm>
        </p:grpSpPr>
        <p:pic>
          <p:nvPicPr>
            <p:cNvPr id="833" name="Google Shape;126;p15" descr="Google Shape;126;p1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5848" y="0"/>
              <a:ext cx="1528981" cy="528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4" name="Google Shape;127;p15" descr="Google Shape;127;p15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16540" y="12515"/>
              <a:ext cx="1585252" cy="521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5" name="Google Shape;128;p15" descr="Google Shape;128;p15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689626"/>
              <a:ext cx="1878755" cy="187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6" name="Google Shape;129;p15" descr="Google Shape;129;p15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62527" y="689626"/>
              <a:ext cx="1878757" cy="1878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8" name="Google Shape;132;p15"/>
          <p:cNvSpPr txBox="1"/>
          <p:nvPr/>
        </p:nvSpPr>
        <p:spPr>
          <a:xfrm>
            <a:off x="311404" y="7848621"/>
            <a:ext cx="5138859" cy="4267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spAutoFit/>
          </a:bodyPr>
          <a:lstStyle/>
          <a:p>
            <a:pPr marL="240631" indent="-240631" defTabSz="914400">
              <a:spcBef>
                <a:spcPts val="2000"/>
              </a:spcBef>
              <a:buSzPct val="100000"/>
              <a:buChar char="※"/>
              <a:defRPr sz="2400">
                <a:solidFill>
                  <a:srgbClr val="535353"/>
                </a:solidFill>
                <a:latin typeface="Kosugi Maru"/>
                <a:ea typeface="Kosugi Maru"/>
                <a:cs typeface="Kosugi Maru"/>
                <a:sym typeface="Kosugi Maru"/>
              </a:defRPr>
            </a:pPr>
            <a:r>
              <a:t>スマートフォンの場合、</a:t>
            </a:r>
            <a:br/>
            <a:r>
              <a:t>上のQRコードを読み込むか、</a:t>
            </a:r>
            <a:br/>
            <a:r>
              <a:t>各アプリストアから「TUNAG」と検索ください</a:t>
            </a:r>
          </a:p>
          <a:p>
            <a:pPr marL="240631" indent="-240631" defTabSz="914400">
              <a:spcBef>
                <a:spcPts val="2000"/>
              </a:spcBef>
              <a:buSzPct val="100000"/>
              <a:buChar char="※"/>
              <a:defRPr sz="2400">
                <a:solidFill>
                  <a:srgbClr val="535353"/>
                </a:solidFill>
                <a:latin typeface="Kosugi Maru"/>
                <a:ea typeface="Kosugi Maru"/>
                <a:cs typeface="Kosugi Maru"/>
                <a:sym typeface="Kosugi Maru"/>
              </a:defRPr>
            </a:pPr>
            <a:r>
              <a:t>PCの場合、Webブラウザ</a:t>
            </a:r>
            <a:br/>
            <a:r>
              <a:t>（Google Chrome等</a:t>
            </a:r>
            <a:r>
              <a:rPr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rPr>
              <a:t>）から</a:t>
            </a:r>
            <a:r>
              <a:t>「TUNAG ログイン」と</a:t>
            </a:r>
            <a:br/>
            <a:r>
              <a:t>検索ください</a:t>
            </a:r>
          </a:p>
        </p:txBody>
      </p:sp>
      <p:pic>
        <p:nvPicPr>
          <p:cNvPr id="839" name="ログイン画面スクショモック.png" descr="ログイン画面スクショモック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5705" y="4577944"/>
            <a:ext cx="4341284" cy="837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会社コードモック.png" descr="会社コードモック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285256" y="3725682"/>
            <a:ext cx="4474274" cy="8952730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四角形"/>
          <p:cNvSpPr/>
          <p:nvPr/>
        </p:nvSpPr>
        <p:spPr>
          <a:xfrm>
            <a:off x="6642244" y="8570877"/>
            <a:ext cx="2639070" cy="668154"/>
          </a:xfrm>
          <a:prstGeom prst="rect">
            <a:avLst/>
          </a:prstGeom>
          <a:ln w="63500">
            <a:solidFill>
              <a:srgbClr val="F8717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844" name="グループ"/>
          <p:cNvGrpSpPr/>
          <p:nvPr/>
        </p:nvGrpSpPr>
        <p:grpSpPr>
          <a:xfrm>
            <a:off x="13089754" y="3174501"/>
            <a:ext cx="4705759" cy="9252074"/>
            <a:chOff x="0" y="0"/>
            <a:chExt cx="4705757" cy="9252072"/>
          </a:xfrm>
        </p:grpSpPr>
        <p:pic>
          <p:nvPicPr>
            <p:cNvPr id="842" name="登録申請入力画面モック.png" descr="登録申請入力画面モック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4705758" cy="9252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3" name="IMG_5030.PNG" descr="IMG_5030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1560" t="11929" r="1558" b="2757"/>
            <a:stretch>
              <a:fillRect/>
            </a:stretch>
          </p:blipFill>
          <p:spPr>
            <a:xfrm>
              <a:off x="341312" y="1419515"/>
              <a:ext cx="3972322" cy="758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4368" y="0"/>
                  </a:moveTo>
                  <a:cubicBezTo>
                    <a:pt x="3087" y="0"/>
                    <a:pt x="2317" y="0"/>
                    <a:pt x="1804" y="112"/>
                  </a:cubicBezTo>
                  <a:cubicBezTo>
                    <a:pt x="1065" y="253"/>
                    <a:pt x="483" y="558"/>
                    <a:pt x="214" y="945"/>
                  </a:cubicBezTo>
                  <a:cubicBezTo>
                    <a:pt x="0" y="1214"/>
                    <a:pt x="0" y="1617"/>
                    <a:pt x="0" y="2288"/>
                  </a:cubicBezTo>
                  <a:lnTo>
                    <a:pt x="0" y="19312"/>
                  </a:lnTo>
                  <a:cubicBezTo>
                    <a:pt x="0" y="19983"/>
                    <a:pt x="0" y="20386"/>
                    <a:pt x="214" y="20655"/>
                  </a:cubicBezTo>
                  <a:cubicBezTo>
                    <a:pt x="483" y="21042"/>
                    <a:pt x="1065" y="21347"/>
                    <a:pt x="1804" y="21488"/>
                  </a:cubicBezTo>
                  <a:cubicBezTo>
                    <a:pt x="2317" y="21600"/>
                    <a:pt x="3087" y="21600"/>
                    <a:pt x="4368" y="21600"/>
                  </a:cubicBezTo>
                  <a:lnTo>
                    <a:pt x="17232" y="21600"/>
                  </a:lnTo>
                  <a:cubicBezTo>
                    <a:pt x="18513" y="21600"/>
                    <a:pt x="19283" y="21600"/>
                    <a:pt x="19796" y="21488"/>
                  </a:cubicBezTo>
                  <a:cubicBezTo>
                    <a:pt x="20535" y="21347"/>
                    <a:pt x="21117" y="21042"/>
                    <a:pt x="21386" y="20655"/>
                  </a:cubicBezTo>
                  <a:cubicBezTo>
                    <a:pt x="21600" y="20386"/>
                    <a:pt x="21600" y="19983"/>
                    <a:pt x="21600" y="19312"/>
                  </a:cubicBezTo>
                  <a:lnTo>
                    <a:pt x="21600" y="2288"/>
                  </a:lnTo>
                  <a:cubicBezTo>
                    <a:pt x="21600" y="1617"/>
                    <a:pt x="21600" y="1214"/>
                    <a:pt x="21386" y="945"/>
                  </a:cubicBezTo>
                  <a:cubicBezTo>
                    <a:pt x="21117" y="558"/>
                    <a:pt x="20535" y="253"/>
                    <a:pt x="19796" y="112"/>
                  </a:cubicBezTo>
                  <a:cubicBezTo>
                    <a:pt x="19283" y="0"/>
                    <a:pt x="18513" y="0"/>
                    <a:pt x="17232" y="0"/>
                  </a:cubicBezTo>
                  <a:lnTo>
                    <a:pt x="436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FFFFFF"/>
      </a:dk1>
      <a:lt1>
        <a:srgbClr val="4285F4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游ゴシック体 ミディアム"/>
        <a:ea typeface="游ゴシック体 ミディアム"/>
        <a:cs typeface="游ゴシック体 ミディアム"/>
      </a:majorFont>
      <a:minorFont>
        <a:latin typeface="游ゴシック体 ミディアム"/>
        <a:ea typeface="游ゴシック体 ミディアム"/>
        <a:cs typeface="游ゴシック体 ミディアム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游ゴシック体 ミディアム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游ゴシック体 ミディアム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游ゴシック体 ミディアム"/>
        <a:ea typeface="游ゴシック体 ミディアム"/>
        <a:cs typeface="游ゴシック体 ミディアム"/>
      </a:majorFont>
      <a:minorFont>
        <a:latin typeface="游ゴシック体 ミディアム"/>
        <a:ea typeface="游ゴシック体 ミディアム"/>
        <a:cs typeface="游ゴシック体 ミディアム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游ゴシック体 ミディアム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游ゴシック体 ミディアム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