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13716000" cx="24384000"/>
  <p:notesSz cx="6858000" cy="9144000"/>
  <p:embeddedFontLst>
    <p:embeddedFont>
      <p:font typeface="Helvetica Neue"/>
      <p:regular r:id="rId47"/>
      <p:bold r:id="rId48"/>
      <p:italic r:id="rId49"/>
      <p:boldItalic r:id="rId50"/>
    </p:embeddedFont>
    <p:embeddedFont>
      <p:font typeface="Noto Sans JP"/>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3" roundtripDataSignature="AMtx7mhEmy5R4yZzpfj/FHCpeG7vOsem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295B6E-C133-4D78-B2C4-36FC44E17096}">
  <a:tblStyle styleId="{86295B6E-C133-4D78-B2C4-36FC44E17096}" styleName="Table_0">
    <a:wholeTbl>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76B9"/>
          </a:solidFill>
        </a:fill>
      </a:tcStyle>
    </a:firstCol>
    <a:lastRow>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b="off" i="off"/>
    </a:seCell>
    <a:swCell>
      <a:tcTxStyle b="off" i="off"/>
    </a:swCell>
    <a:firstRow>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4C7F"/>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otoSansJP-regular.fntdata"/><Relationship Id="rId50" Type="http://schemas.openxmlformats.org/officeDocument/2006/relationships/font" Target="fonts/HelveticaNeue-boldItalic.fntdata"/><Relationship Id="rId53" Type="http://customschemas.google.com/relationships/presentationmetadata" Target="metadata"/><Relationship Id="rId52" Type="http://schemas.openxmlformats.org/officeDocument/2006/relationships/font" Target="fonts/NotoSansJP-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 name="Google Shape;3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2" name="Google Shape;17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9bfe8cb4e6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9bfe8cb4e6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11" name="Google Shape;21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0" name="Google Shape;22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6" name="Google Shape;24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55e0bc49b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6" name="Google Shape;276;g3455e0bc49b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02" name="Google Shape;30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25" name="Google Shape;32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82ad0fcf52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46" name="Google Shape;346;g382ad0fcf52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68" name="Google Shape;36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3465c88c041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 name="Google Shape;50;g3465c88c041_0_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91" name="Google Shape;39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03" name="Google Shape;40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7" name="Google Shape;43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3" name="Google Shape;44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59" name="Google Shape;45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69" name="Google Shape;46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3ef95cf446_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8" name="Google Shape;488;g33ef95cf446_5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3ef95cf446_5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7" name="Google Shape;507;g33ef95cf446_5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33" name="Google Shape;53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82ad0fcf5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3" name="Google Shape;563;g382ad0fcf52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465c88c041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 name="Google Shape;58;g3465c88c041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82ad0fcf52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9" name="Google Shape;569;g382ad0fcf52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75" name="Google Shape;57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6" name="Google Shape;59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4db9c05fad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05" name="Google Shape;605;g34db9c05fa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4db9c05fad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11" name="Google Shape;611;g34db9c05fa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4db9c05fad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24" name="Google Shape;624;g34db9c05fad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4db9c05fad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41" name="Google Shape;641;g34db9c05fad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4db9c05fad_0_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61" name="Google Shape;661;g34db9c05fad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83" name="Google Shape;68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22" name="Google Shape;722;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5" name="Google Shape;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55" name="Google Shape;755;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1" name="Google Shape;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3" name="Google Shape;8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6" name="Google Shape;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3" name="Google Shape;1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3" name="Google Shape;13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tx">
  <p:cSld name="TITLE_AND_BODY">
    <p:spTree>
      <p:nvGrpSpPr>
        <p:cNvPr id="10" name="Shape 10"/>
        <p:cNvGrpSpPr/>
        <p:nvPr/>
      </p:nvGrpSpPr>
      <p:grpSpPr>
        <a:xfrm>
          <a:off x="0" y="0"/>
          <a:ext cx="0" cy="0"/>
          <a:chOff x="0" y="0"/>
          <a:chExt cx="0" cy="0"/>
        </a:xfrm>
      </p:grpSpPr>
      <p:sp>
        <p:nvSpPr>
          <p:cNvPr id="11" name="Google Shape;11;p39"/>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12" name="Shape 12"/>
        <p:cNvGrpSpPr/>
        <p:nvPr/>
      </p:nvGrpSpPr>
      <p:grpSpPr>
        <a:xfrm>
          <a:off x="0" y="0"/>
          <a:ext cx="0" cy="0"/>
          <a:chOff x="0" y="0"/>
          <a:chExt cx="0" cy="0"/>
        </a:xfrm>
      </p:grpSpPr>
      <p:sp>
        <p:nvSpPr>
          <p:cNvPr id="13" name="Google Shape;13;p42"/>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14" name="Google Shape;14;p42"/>
          <p:cNvSpPr txBox="1"/>
          <p:nvPr>
            <p:ph idx="12" type="sldNum"/>
          </p:nvPr>
        </p:nvSpPr>
        <p:spPr>
          <a:xfrm>
            <a:off x="23536405" y="13077825"/>
            <a:ext cx="593596" cy="390466"/>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4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Noto Sans JP"/>
              <a:buNone/>
              <a:defRPr sz="4000">
                <a:solidFill>
                  <a:srgbClr val="FFFFFF"/>
                </a:solidFill>
                <a:latin typeface="Noto Sans JP"/>
                <a:ea typeface="Noto Sans JP"/>
                <a:cs typeface="Noto Sans JP"/>
                <a:sym typeface="Noto Sans JP"/>
              </a:defRPr>
            </a:lvl1pPr>
            <a:lvl2pPr lvl="1"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2pPr>
            <a:lvl3pPr lvl="2"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3pPr>
            <a:lvl4pPr lvl="3"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4pPr>
            <a:lvl5pPr lvl="4"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5pPr>
            <a:lvl6pPr lvl="5"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6pPr>
            <a:lvl7pPr lvl="6"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7pPr>
            <a:lvl8pPr lvl="7"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8pPr>
            <a:lvl9pPr lvl="8"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9pPr>
          </a:lstStyle>
          <a:p/>
        </p:txBody>
      </p:sp>
      <p:sp>
        <p:nvSpPr>
          <p:cNvPr id="16" name="Google Shape;16;p42"/>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17" name="Google Shape;17;p42"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見出し・強調">
  <p:cSld name="🔵TUNAG/見出し・強調">
    <p:bg>
      <p:bgPr>
        <a:solidFill>
          <a:srgbClr val="107BFF"/>
        </a:solidFill>
      </p:bgPr>
    </p:bg>
    <p:spTree>
      <p:nvGrpSpPr>
        <p:cNvPr id="18" name="Shape 18"/>
        <p:cNvGrpSpPr/>
        <p:nvPr/>
      </p:nvGrpSpPr>
      <p:grpSpPr>
        <a:xfrm>
          <a:off x="0" y="0"/>
          <a:ext cx="0" cy="0"/>
          <a:chOff x="0" y="0"/>
          <a:chExt cx="0" cy="0"/>
        </a:xfrm>
      </p:grpSpPr>
      <p:pic>
        <p:nvPicPr>
          <p:cNvPr id="19" name="Google Shape;19;p40"/>
          <p:cNvPicPr preferRelativeResize="0"/>
          <p:nvPr/>
        </p:nvPicPr>
        <p:blipFill rotWithShape="1">
          <a:blip r:embed="rId2">
            <a:alphaModFix/>
          </a:blip>
          <a:srcRect b="0" l="0" r="0" t="0"/>
          <a:stretch/>
        </p:blipFill>
        <p:spPr>
          <a:xfrm>
            <a:off x="669023" y="1315952"/>
            <a:ext cx="23045975" cy="11084077"/>
          </a:xfrm>
          <a:prstGeom prst="rect">
            <a:avLst/>
          </a:prstGeom>
          <a:noFill/>
          <a:ln>
            <a:noFill/>
          </a:ln>
        </p:spPr>
      </p:pic>
      <p:sp>
        <p:nvSpPr>
          <p:cNvPr id="20" name="Google Shape;20;p40"/>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solidFill>
                <a:srgbClr val="3E3B3A"/>
              </a:solidFill>
            </a:endParaRPr>
          </a:p>
        </p:txBody>
      </p:sp>
      <p:sp>
        <p:nvSpPr>
          <p:cNvPr id="21" name="Google Shape;21;p4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lvl1pPr lvl="0" algn="ctr">
              <a:lnSpc>
                <a:spcPct val="115000"/>
              </a:lnSpc>
              <a:spcBef>
                <a:spcPts val="0"/>
              </a:spcBef>
              <a:spcAft>
                <a:spcPts val="0"/>
              </a:spcAft>
              <a:buClr>
                <a:schemeClr val="dk1"/>
              </a:buClr>
              <a:buSzPts val="10000"/>
              <a:buFont typeface="Noto Sans JP"/>
              <a:buNone/>
              <a:defRPr sz="10000">
                <a:solidFill>
                  <a:schemeClr val="dk1"/>
                </a:solidFill>
                <a:latin typeface="Noto Sans JP"/>
                <a:ea typeface="Noto Sans JP"/>
                <a:cs typeface="Noto Sans JP"/>
                <a:sym typeface="Noto Sans JP"/>
              </a:defRPr>
            </a:lvl1pPr>
            <a:lvl2pPr lvl="1"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2pPr>
            <a:lvl3pPr lvl="2"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3pPr>
            <a:lvl4pPr lvl="3"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4pPr>
            <a:lvl5pPr lvl="4"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5pPr>
            <a:lvl6pPr lvl="5"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6pPr>
            <a:lvl7pPr lvl="6"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7pPr>
            <a:lvl8pPr lvl="7"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8pPr>
            <a:lvl9pPr lvl="8"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showMasterSp="0">
  <p:cSld name="空白">
    <p:spTree>
      <p:nvGrpSpPr>
        <p:cNvPr id="22" name="Shape 22"/>
        <p:cNvGrpSpPr/>
        <p:nvPr/>
      </p:nvGrpSpPr>
      <p:grpSpPr>
        <a:xfrm>
          <a:off x="0" y="0"/>
          <a:ext cx="0" cy="0"/>
          <a:chOff x="0" y="0"/>
          <a:chExt cx="0" cy="0"/>
        </a:xfrm>
      </p:grpSpPr>
      <p:sp>
        <p:nvSpPr>
          <p:cNvPr id="23" name="Google Shape;23;p41"/>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41"/>
          <p:cNvSpPr txBox="1"/>
          <p:nvPr/>
        </p:nvSpPr>
        <p:spPr>
          <a:xfrm>
            <a:off x="253999" y="13220700"/>
            <a:ext cx="2555749" cy="228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000"/>
              <a:buFont typeface="Arial"/>
              <a:buNone/>
            </a:pPr>
            <a:r>
              <a:rPr b="0" i="0" lang="en-US" sz="10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30" name="Shape 30"/>
        <p:cNvGrpSpPr/>
        <p:nvPr/>
      </p:nvGrpSpPr>
      <p:grpSpPr>
        <a:xfrm>
          <a:off x="0" y="0"/>
          <a:ext cx="0" cy="0"/>
          <a:chOff x="0" y="0"/>
          <a:chExt cx="0" cy="0"/>
        </a:xfrm>
      </p:grpSpPr>
      <p:sp>
        <p:nvSpPr>
          <p:cNvPr id="31" name="Google Shape;31;p44"/>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32" name="Google Shape;32;p44"/>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44"/>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Arial"/>
              <a:buNone/>
              <a:defRPr sz="4000">
                <a:solidFill>
                  <a:srgbClr val="FFFFFF"/>
                </a:solidFill>
              </a:defRPr>
            </a:lvl1pPr>
            <a:lvl2pPr lvl="1" algn="l">
              <a:lnSpc>
                <a:spcPct val="70000"/>
              </a:lnSpc>
              <a:spcBef>
                <a:spcPts val="0"/>
              </a:spcBef>
              <a:spcAft>
                <a:spcPts val="0"/>
              </a:spcAft>
              <a:buClr>
                <a:srgbClr val="334155"/>
              </a:buClr>
              <a:buSzPts val="1800"/>
              <a:buNone/>
              <a:defRPr/>
            </a:lvl2pPr>
            <a:lvl3pPr lvl="2" algn="l">
              <a:lnSpc>
                <a:spcPct val="70000"/>
              </a:lnSpc>
              <a:spcBef>
                <a:spcPts val="0"/>
              </a:spcBef>
              <a:spcAft>
                <a:spcPts val="0"/>
              </a:spcAft>
              <a:buClr>
                <a:srgbClr val="334155"/>
              </a:buClr>
              <a:buSzPts val="1800"/>
              <a:buNone/>
              <a:defRPr/>
            </a:lvl3pPr>
            <a:lvl4pPr lvl="3" algn="l">
              <a:lnSpc>
                <a:spcPct val="70000"/>
              </a:lnSpc>
              <a:spcBef>
                <a:spcPts val="0"/>
              </a:spcBef>
              <a:spcAft>
                <a:spcPts val="0"/>
              </a:spcAft>
              <a:buClr>
                <a:srgbClr val="334155"/>
              </a:buClr>
              <a:buSzPts val="1800"/>
              <a:buNone/>
              <a:defRPr/>
            </a:lvl4pPr>
            <a:lvl5pPr lvl="4" algn="l">
              <a:lnSpc>
                <a:spcPct val="70000"/>
              </a:lnSpc>
              <a:spcBef>
                <a:spcPts val="0"/>
              </a:spcBef>
              <a:spcAft>
                <a:spcPts val="0"/>
              </a:spcAft>
              <a:buClr>
                <a:srgbClr val="334155"/>
              </a:buClr>
              <a:buSzPts val="1800"/>
              <a:buNone/>
              <a:defRPr/>
            </a:lvl5pPr>
            <a:lvl6pPr lvl="5" algn="l">
              <a:lnSpc>
                <a:spcPct val="70000"/>
              </a:lnSpc>
              <a:spcBef>
                <a:spcPts val="0"/>
              </a:spcBef>
              <a:spcAft>
                <a:spcPts val="0"/>
              </a:spcAft>
              <a:buClr>
                <a:srgbClr val="334155"/>
              </a:buClr>
              <a:buSzPts val="1800"/>
              <a:buNone/>
              <a:defRPr/>
            </a:lvl6pPr>
            <a:lvl7pPr lvl="6" algn="l">
              <a:lnSpc>
                <a:spcPct val="70000"/>
              </a:lnSpc>
              <a:spcBef>
                <a:spcPts val="0"/>
              </a:spcBef>
              <a:spcAft>
                <a:spcPts val="0"/>
              </a:spcAft>
              <a:buClr>
                <a:srgbClr val="334155"/>
              </a:buClr>
              <a:buSzPts val="1800"/>
              <a:buNone/>
              <a:defRPr/>
            </a:lvl7pPr>
            <a:lvl8pPr lvl="7" algn="l">
              <a:lnSpc>
                <a:spcPct val="70000"/>
              </a:lnSpc>
              <a:spcBef>
                <a:spcPts val="0"/>
              </a:spcBef>
              <a:spcAft>
                <a:spcPts val="0"/>
              </a:spcAft>
              <a:buClr>
                <a:srgbClr val="334155"/>
              </a:buClr>
              <a:buSzPts val="1800"/>
              <a:buNone/>
              <a:defRPr/>
            </a:lvl8pPr>
            <a:lvl9pPr lvl="8" algn="l">
              <a:lnSpc>
                <a:spcPct val="70000"/>
              </a:lnSpc>
              <a:spcBef>
                <a:spcPts val="0"/>
              </a:spcBef>
              <a:spcAft>
                <a:spcPts val="0"/>
              </a:spcAft>
              <a:buClr>
                <a:srgbClr val="334155"/>
              </a:buClr>
              <a:buSzPts val="1800"/>
              <a:buNone/>
              <a:defRPr/>
            </a:lvl9pPr>
          </a:lstStyle>
          <a:p/>
        </p:txBody>
      </p:sp>
      <p:sp>
        <p:nvSpPr>
          <p:cNvPr id="34" name="Google Shape;34;p44"/>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35" name="Google Shape;35;p44"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8"/>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7" name="Google Shape;7;p38"/>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8" name="Google Shape;8;p38"/>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9" name="Google Shape;9;p38"/>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 name="Shape 25"/>
        <p:cNvGrpSpPr/>
        <p:nvPr/>
      </p:nvGrpSpPr>
      <p:grpSpPr>
        <a:xfrm>
          <a:off x="0" y="0"/>
          <a:ext cx="0" cy="0"/>
          <a:chOff x="0" y="0"/>
          <a:chExt cx="0" cy="0"/>
        </a:xfrm>
      </p:grpSpPr>
      <p:sp>
        <p:nvSpPr>
          <p:cNvPr id="26" name="Google Shape;26;p43"/>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27" name="Google Shape;27;p43"/>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28" name="Google Shape;28;p43"/>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29" name="Google Shape;29;p43"/>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63.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69.png"/><Relationship Id="rId7"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8.jpg"/><Relationship Id="rId4" Type="http://schemas.openxmlformats.org/officeDocument/2006/relationships/image" Target="../media/image43.jpg"/><Relationship Id="rId5" Type="http://schemas.openxmlformats.org/officeDocument/2006/relationships/image" Target="../media/image42.png"/><Relationship Id="rId6" Type="http://schemas.openxmlformats.org/officeDocument/2006/relationships/image" Target="../media/image4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70.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8.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8.jpg"/><Relationship Id="rId4" Type="http://schemas.openxmlformats.org/officeDocument/2006/relationships/image" Target="../media/image48.jpg"/><Relationship Id="rId5"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hyperlink" Target="https://youtu.be/Xh8olLENtl8"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image" Target="../media/image63.png"/><Relationship Id="rId5"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4.jpg"/><Relationship Id="rId5" Type="http://schemas.openxmlformats.org/officeDocument/2006/relationships/image" Target="../media/image35.jpg"/><Relationship Id="rId6" Type="http://schemas.openxmlformats.org/officeDocument/2006/relationships/image" Target="../media/image26.jp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 name="Shape 39"/>
        <p:cNvGrpSpPr/>
        <p:nvPr/>
      </p:nvGrpSpPr>
      <p:grpSpPr>
        <a:xfrm>
          <a:off x="0" y="0"/>
          <a:ext cx="0" cy="0"/>
          <a:chOff x="0" y="0"/>
          <a:chExt cx="0" cy="0"/>
        </a:xfrm>
      </p:grpSpPr>
      <p:pic>
        <p:nvPicPr>
          <p:cNvPr id="40" name="Google Shape;40;p1"/>
          <p:cNvPicPr preferRelativeResize="0"/>
          <p:nvPr/>
        </p:nvPicPr>
        <p:blipFill rotWithShape="1">
          <a:blip r:embed="rId4">
            <a:alphaModFix/>
          </a:blip>
          <a:srcRect b="0" l="0" r="0" t="0"/>
          <a:stretch/>
        </p:blipFill>
        <p:spPr>
          <a:xfrm>
            <a:off x="12870923" y="-237150"/>
            <a:ext cx="11550401" cy="14190300"/>
          </a:xfrm>
          <a:prstGeom prst="rect">
            <a:avLst/>
          </a:prstGeom>
          <a:noFill/>
          <a:ln>
            <a:noFill/>
          </a:ln>
        </p:spPr>
      </p:pic>
      <p:pic>
        <p:nvPicPr>
          <p:cNvPr id="41" name="Google Shape;41;p1"/>
          <p:cNvPicPr preferRelativeResize="0"/>
          <p:nvPr/>
        </p:nvPicPr>
        <p:blipFill rotWithShape="1">
          <a:blip r:embed="rId5">
            <a:alphaModFix/>
          </a:blip>
          <a:srcRect b="0" l="0" r="0" t="0"/>
          <a:stretch/>
        </p:blipFill>
        <p:spPr>
          <a:xfrm>
            <a:off x="13078775" y="2005725"/>
            <a:ext cx="16562452" cy="9704550"/>
          </a:xfrm>
          <a:prstGeom prst="rect">
            <a:avLst/>
          </a:prstGeom>
          <a:noFill/>
          <a:ln>
            <a:noFill/>
          </a:ln>
        </p:spPr>
      </p:pic>
      <p:sp>
        <p:nvSpPr>
          <p:cNvPr id="42" name="Google Shape;42;p1"/>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43" name="Google Shape;43;p1"/>
          <p:cNvSpPr txBox="1"/>
          <p:nvPr/>
        </p:nvSpPr>
        <p:spPr>
          <a:xfrm>
            <a:off x="1280475" y="5059375"/>
            <a:ext cx="10652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334155"/>
              </a:buClr>
              <a:buSzPts val="4800"/>
              <a:buFont typeface="Arial"/>
              <a:buNone/>
            </a:pPr>
            <a:r>
              <a:rPr b="0" i="0" lang="en-US" sz="4800" u="none" cap="none" strike="noStrike">
                <a:solidFill>
                  <a:srgbClr val="334155"/>
                </a:solidFill>
                <a:latin typeface="Arial"/>
                <a:ea typeface="Arial"/>
                <a:cs typeface="Arial"/>
                <a:sym typeface="Arial"/>
              </a:rPr>
              <a:t>エンゲージメントプラットフォーム</a:t>
            </a:r>
            <a:endParaRPr b="0" i="0" sz="1400" u="none" cap="none" strike="noStrike">
              <a:solidFill>
                <a:srgbClr val="000000"/>
              </a:solidFill>
              <a:latin typeface="Arial"/>
              <a:ea typeface="Arial"/>
              <a:cs typeface="Arial"/>
              <a:sym typeface="Arial"/>
            </a:endParaRPr>
          </a:p>
        </p:txBody>
      </p:sp>
      <p:sp>
        <p:nvSpPr>
          <p:cNvPr id="44" name="Google Shape;44;p1"/>
          <p:cNvSpPr/>
          <p:nvPr/>
        </p:nvSpPr>
        <p:spPr>
          <a:xfrm>
            <a:off x="4106333" y="8857705"/>
            <a:ext cx="4957500" cy="1052400"/>
          </a:xfrm>
          <a:prstGeom prst="roundRect">
            <a:avLst>
              <a:gd fmla="val 12066" name="adj"/>
            </a:avLst>
          </a:prstGeom>
          <a:solidFill>
            <a:srgbClr val="93C5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3500"/>
              <a:buFont typeface="Arial"/>
              <a:buNone/>
            </a:pPr>
            <a:r>
              <a:t/>
            </a:r>
            <a:endParaRPr b="0" i="0" sz="3400" u="none" cap="none" strike="noStrike">
              <a:solidFill>
                <a:srgbClr val="000000"/>
              </a:solidFill>
              <a:latin typeface="Arial"/>
              <a:ea typeface="Arial"/>
              <a:cs typeface="Arial"/>
              <a:sym typeface="Arial"/>
            </a:endParaRPr>
          </a:p>
        </p:txBody>
      </p:sp>
      <p:sp>
        <p:nvSpPr>
          <p:cNvPr id="45" name="Google Shape;45;p1"/>
          <p:cNvSpPr txBox="1"/>
          <p:nvPr/>
        </p:nvSpPr>
        <p:spPr>
          <a:xfrm>
            <a:off x="5430825" y="9022250"/>
            <a:ext cx="2308500" cy="72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34155"/>
              </a:buClr>
              <a:buSzPts val="4800"/>
              <a:buFont typeface="Arial"/>
              <a:buNone/>
            </a:pPr>
            <a:r>
              <a:rPr b="1" i="0" lang="en-US" sz="3700" u="none" cap="none" strike="noStrike">
                <a:solidFill>
                  <a:srgbClr val="334155"/>
                </a:solidFill>
                <a:latin typeface="Arial"/>
                <a:ea typeface="Arial"/>
                <a:cs typeface="Arial"/>
                <a:sym typeface="Arial"/>
              </a:rPr>
              <a:t>説明会</a:t>
            </a:r>
            <a:endParaRPr b="1" i="0" sz="300" u="none" cap="none" strike="noStrike">
              <a:solidFill>
                <a:srgbClr val="000000"/>
              </a:solidFill>
              <a:latin typeface="Arial"/>
              <a:ea typeface="Arial"/>
              <a:cs typeface="Arial"/>
              <a:sym typeface="Arial"/>
            </a:endParaRPr>
          </a:p>
        </p:txBody>
      </p:sp>
      <p:pic>
        <p:nvPicPr>
          <p:cNvPr id="46" name="Google Shape;46;p1"/>
          <p:cNvPicPr preferRelativeResize="0"/>
          <p:nvPr/>
        </p:nvPicPr>
        <p:blipFill rotWithShape="1">
          <a:blip r:embed="rId6">
            <a:alphaModFix/>
          </a:blip>
          <a:srcRect b="0" l="0" r="0" t="0"/>
          <a:stretch/>
        </p:blipFill>
        <p:spPr>
          <a:xfrm>
            <a:off x="12076725" y="5059375"/>
            <a:ext cx="4707064" cy="8018450"/>
          </a:xfrm>
          <a:prstGeom prst="rect">
            <a:avLst/>
          </a:prstGeom>
          <a:noFill/>
          <a:ln>
            <a:noFill/>
          </a:ln>
        </p:spPr>
      </p:pic>
      <p:pic>
        <p:nvPicPr>
          <p:cNvPr id="47" name="Google Shape;47;p1"/>
          <p:cNvPicPr preferRelativeResize="0"/>
          <p:nvPr/>
        </p:nvPicPr>
        <p:blipFill rotWithShape="1">
          <a:blip r:embed="rId7">
            <a:alphaModFix/>
          </a:blip>
          <a:srcRect b="0" l="0" r="0" t="0"/>
          <a:stretch/>
        </p:blipFill>
        <p:spPr>
          <a:xfrm>
            <a:off x="1280475" y="6173575"/>
            <a:ext cx="10103499" cy="205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175" name="Google Shape;175;p1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176" name="Google Shape;176;p11"/>
          <p:cNvSpPr txBox="1"/>
          <p:nvPr/>
        </p:nvSpPr>
        <p:spPr>
          <a:xfrm>
            <a:off x="4383502" y="1654231"/>
            <a:ext cx="15617100" cy="1708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組織や人の情報を知る「きっかけ」をつくる3つの画面があります。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177" name="Google Shape;177;p11"/>
          <p:cNvSpPr/>
          <p:nvPr/>
        </p:nvSpPr>
        <p:spPr>
          <a:xfrm rot="-2700000">
            <a:off x="563076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78" name="Google Shape;178;p11"/>
          <p:cNvSpPr txBox="1"/>
          <p:nvPr/>
        </p:nvSpPr>
        <p:spPr>
          <a:xfrm>
            <a:off x="3592388" y="5430344"/>
            <a:ext cx="44589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179" name="Google Shape;179;p11"/>
          <p:cNvSpPr/>
          <p:nvPr/>
        </p:nvSpPr>
        <p:spPr>
          <a:xfrm>
            <a:off x="326323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0" name="Google Shape;180;p11"/>
          <p:cNvSpPr txBox="1"/>
          <p:nvPr/>
        </p:nvSpPr>
        <p:spPr>
          <a:xfrm>
            <a:off x="3630274"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181" name="Google Shape;181;p11"/>
          <p:cNvSpPr/>
          <p:nvPr/>
        </p:nvSpPr>
        <p:spPr>
          <a:xfrm rot="-2700000">
            <a:off x="11948050"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2" name="Google Shape;182;p11"/>
          <p:cNvSpPr txBox="1"/>
          <p:nvPr/>
        </p:nvSpPr>
        <p:spPr>
          <a:xfrm>
            <a:off x="9531005" y="5430344"/>
            <a:ext cx="53010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183" name="Google Shape;183;p11"/>
          <p:cNvSpPr/>
          <p:nvPr/>
        </p:nvSpPr>
        <p:spPr>
          <a:xfrm>
            <a:off x="958051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4" name="Google Shape;184;p11"/>
          <p:cNvSpPr txBox="1"/>
          <p:nvPr/>
        </p:nvSpPr>
        <p:spPr>
          <a:xfrm>
            <a:off x="9947557"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185" name="Google Shape;185;p11"/>
          <p:cNvSpPr/>
          <p:nvPr/>
        </p:nvSpPr>
        <p:spPr>
          <a:xfrm rot="-2700000">
            <a:off x="1835008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6" name="Google Shape;186;p11"/>
          <p:cNvSpPr txBox="1"/>
          <p:nvPr/>
        </p:nvSpPr>
        <p:spPr>
          <a:xfrm>
            <a:off x="15749243" y="5430344"/>
            <a:ext cx="56256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187" name="Google Shape;187;p11"/>
          <p:cNvSpPr/>
          <p:nvPr/>
        </p:nvSpPr>
        <p:spPr>
          <a:xfrm>
            <a:off x="1598254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8" name="Google Shape;188;p11"/>
          <p:cNvSpPr txBox="1"/>
          <p:nvPr/>
        </p:nvSpPr>
        <p:spPr>
          <a:xfrm>
            <a:off x="16349589"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pic>
        <p:nvPicPr>
          <p:cNvPr descr="SP_社内ポイント_2.png" id="189" name="Google Shape;189;p11"/>
          <p:cNvPicPr preferRelativeResize="0"/>
          <p:nvPr/>
        </p:nvPicPr>
        <p:blipFill rotWithShape="1">
          <a:blip r:embed="rId3">
            <a:alphaModFix/>
          </a:blip>
          <a:srcRect b="38403" l="0" r="0" t="0"/>
          <a:stretch/>
        </p:blipFill>
        <p:spPr>
          <a:xfrm>
            <a:off x="15939910" y="6341497"/>
            <a:ext cx="5311284" cy="6612504"/>
          </a:xfrm>
          <a:prstGeom prst="rect">
            <a:avLst/>
          </a:prstGeom>
          <a:noFill/>
          <a:ln>
            <a:noFill/>
          </a:ln>
        </p:spPr>
      </p:pic>
      <p:pic>
        <p:nvPicPr>
          <p:cNvPr descr="SP_社内ポイント_1.png" id="190" name="Google Shape;190;p11"/>
          <p:cNvPicPr preferRelativeResize="0"/>
          <p:nvPr/>
        </p:nvPicPr>
        <p:blipFill rotWithShape="1">
          <a:blip r:embed="rId4">
            <a:alphaModFix/>
          </a:blip>
          <a:srcRect b="35604" l="0" r="0" t="0"/>
          <a:stretch/>
        </p:blipFill>
        <p:spPr>
          <a:xfrm>
            <a:off x="3172753" y="6326334"/>
            <a:ext cx="5116751" cy="6659814"/>
          </a:xfrm>
          <a:prstGeom prst="rect">
            <a:avLst/>
          </a:prstGeom>
          <a:noFill/>
          <a:ln>
            <a:noFill/>
          </a:ln>
        </p:spPr>
      </p:pic>
      <p:pic>
        <p:nvPicPr>
          <p:cNvPr descr="Frame 36.png" id="191" name="Google Shape;191;p11"/>
          <p:cNvPicPr preferRelativeResize="0"/>
          <p:nvPr/>
        </p:nvPicPr>
        <p:blipFill rotWithShape="1">
          <a:blip r:embed="rId5">
            <a:alphaModFix/>
          </a:blip>
          <a:srcRect b="34106" l="0" r="0" t="0"/>
          <a:stretch/>
        </p:blipFill>
        <p:spPr>
          <a:xfrm>
            <a:off x="9705990" y="6318288"/>
            <a:ext cx="5007649" cy="66603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2"/>
        </a:solidFill>
      </p:bgPr>
    </p:bg>
    <p:spTree>
      <p:nvGrpSpPr>
        <p:cNvPr id="195" name="Shape 195"/>
        <p:cNvGrpSpPr/>
        <p:nvPr/>
      </p:nvGrpSpPr>
      <p:grpSpPr>
        <a:xfrm>
          <a:off x="0" y="0"/>
          <a:ext cx="0" cy="0"/>
          <a:chOff x="0" y="0"/>
          <a:chExt cx="0" cy="0"/>
        </a:xfrm>
      </p:grpSpPr>
      <p:sp>
        <p:nvSpPr>
          <p:cNvPr id="196" name="Google Shape;196;g39bfe8cb4e6_1_0"/>
          <p:cNvSpPr txBox="1"/>
          <p:nvPr>
            <p:ph type="title"/>
          </p:nvPr>
        </p:nvSpPr>
        <p:spPr>
          <a:xfrm>
            <a:off x="254000" y="0"/>
            <a:ext cx="21581700" cy="1143000"/>
          </a:xfrm>
          <a:prstGeom prst="rect">
            <a:avLst/>
          </a:prstGeom>
        </p:spPr>
        <p:txBody>
          <a:bodyPr anchorCtr="0" anchor="ctr" bIns="71425" lIns="71425" spcFirstLastPara="1" rIns="71425" wrap="square" tIns="71425">
            <a:normAutofit/>
          </a:bodyPr>
          <a:lstStyle/>
          <a:p>
            <a:pPr indent="0" lvl="0" marL="0" rtl="0" algn="l">
              <a:spcBef>
                <a:spcPts val="0"/>
              </a:spcBef>
              <a:spcAft>
                <a:spcPts val="0"/>
              </a:spcAft>
              <a:buNone/>
            </a:pPr>
            <a:r>
              <a:rPr lang="en-US">
                <a:solidFill>
                  <a:schemeClr val="lt1"/>
                </a:solidFill>
              </a:rPr>
              <a:t>◆</a:t>
            </a:r>
            <a:r>
              <a:rPr lang="en-US">
                <a:solidFill>
                  <a:schemeClr val="lt1"/>
                </a:solidFill>
              </a:rPr>
              <a:t>本ページは</a:t>
            </a:r>
            <a:r>
              <a:rPr lang="en-US"/>
              <a:t>作成者向けツールです◆ スマホ画面内の画像を差し替えたい場合</a:t>
            </a:r>
            <a:endParaRPr/>
          </a:p>
        </p:txBody>
      </p:sp>
      <p:pic>
        <p:nvPicPr>
          <p:cNvPr id="197" name="Google Shape;197;g39bfe8cb4e6_1_0" title="Frame 2.png"/>
          <p:cNvPicPr preferRelativeResize="0"/>
          <p:nvPr/>
        </p:nvPicPr>
        <p:blipFill rotWithShape="1">
          <a:blip r:embed="rId3">
            <a:alphaModFix/>
          </a:blip>
          <a:srcRect b="0" l="0" r="0" t="0"/>
          <a:stretch/>
        </p:blipFill>
        <p:spPr>
          <a:xfrm>
            <a:off x="10420975" y="2065649"/>
            <a:ext cx="4681952" cy="9465672"/>
          </a:xfrm>
          <a:prstGeom prst="rect">
            <a:avLst/>
          </a:prstGeom>
          <a:noFill/>
          <a:ln>
            <a:noFill/>
          </a:ln>
        </p:spPr>
      </p:pic>
      <p:grpSp>
        <p:nvGrpSpPr>
          <p:cNvPr id="198" name="Google Shape;198;g39bfe8cb4e6_1_0"/>
          <p:cNvGrpSpPr/>
          <p:nvPr/>
        </p:nvGrpSpPr>
        <p:grpSpPr>
          <a:xfrm>
            <a:off x="3719743" y="2065649"/>
            <a:ext cx="4282589" cy="9262428"/>
            <a:chOff x="18535194" y="6786491"/>
            <a:chExt cx="4564200" cy="9871500"/>
          </a:xfrm>
        </p:grpSpPr>
        <p:pic>
          <p:nvPicPr>
            <p:cNvPr descr="chat2.0_SP1.png" id="199" name="Google Shape;199;g39bfe8cb4e6_1_0"/>
            <p:cNvPicPr preferRelativeResize="0"/>
            <p:nvPr/>
          </p:nvPicPr>
          <p:blipFill rotWithShape="1">
            <a:blip r:embed="rId4">
              <a:alphaModFix/>
            </a:blip>
            <a:srcRect b="0" l="0" r="0" t="0"/>
            <a:stretch/>
          </p:blipFill>
          <p:spPr>
            <a:xfrm>
              <a:off x="18535194" y="6786491"/>
              <a:ext cx="4564200" cy="9871500"/>
            </a:xfrm>
            <a:prstGeom prst="roundRect">
              <a:avLst>
                <a:gd fmla="val 10358" name="adj"/>
              </a:avLst>
            </a:prstGeom>
            <a:noFill/>
            <a:ln cap="flat" cmpd="sng" w="8950">
              <a:solidFill>
                <a:srgbClr val="DDDDDD"/>
              </a:solidFill>
              <a:prstDash val="solid"/>
              <a:miter lim="400000"/>
              <a:headEnd len="sm" w="sm" type="none"/>
              <a:tailEnd len="sm" w="sm" type="none"/>
            </a:ln>
          </p:spPr>
        </p:pic>
        <p:sp>
          <p:nvSpPr>
            <p:cNvPr id="200" name="Google Shape;200;g39bfe8cb4e6_1_0"/>
            <p:cNvSpPr/>
            <p:nvPr/>
          </p:nvSpPr>
          <p:spPr>
            <a:xfrm>
              <a:off x="18783300" y="6911825"/>
              <a:ext cx="4169100" cy="390600"/>
            </a:xfrm>
            <a:prstGeom prst="rect">
              <a:avLst/>
            </a:prstGeom>
            <a:solidFill>
              <a:srgbClr val="1543A3"/>
            </a:solidFill>
            <a:ln>
              <a:noFill/>
            </a:ln>
          </p:spPr>
          <p:txBody>
            <a:bodyPr anchorCtr="0" anchor="ctr" bIns="85775" lIns="85775" spcFirstLastPara="1" rIns="85775" wrap="square" tIns="85775">
              <a:noAutofit/>
            </a:bodyPr>
            <a:lstStyle/>
            <a:p>
              <a:pPr indent="0" lvl="0" marL="0" rtl="0" algn="ctr">
                <a:spcBef>
                  <a:spcPts val="0"/>
                </a:spcBef>
                <a:spcAft>
                  <a:spcPts val="0"/>
                </a:spcAft>
                <a:buNone/>
              </a:pPr>
              <a:r>
                <a:t/>
              </a:r>
              <a:endParaRPr sz="1313"/>
            </a:p>
          </p:txBody>
        </p:sp>
      </p:grpSp>
      <p:sp>
        <p:nvSpPr>
          <p:cNvPr id="201" name="Google Shape;201;g39bfe8cb4e6_1_0"/>
          <p:cNvSpPr txBox="1"/>
          <p:nvPr/>
        </p:nvSpPr>
        <p:spPr>
          <a:xfrm>
            <a:off x="2664925" y="11531547"/>
            <a:ext cx="6393600" cy="1033200"/>
          </a:xfrm>
          <a:prstGeom prst="rect">
            <a:avLst/>
          </a:prstGeom>
          <a:noFill/>
          <a:ln>
            <a:noFill/>
          </a:ln>
        </p:spPr>
        <p:txBody>
          <a:bodyPr anchorCtr="0" anchor="ctr" bIns="80750" lIns="80750" spcFirstLastPara="1" rIns="80750" wrap="square" tIns="80750">
            <a:noAutofit/>
          </a:bodyPr>
          <a:lstStyle/>
          <a:p>
            <a:pPr indent="0" lvl="0" marL="0" rtl="0" algn="ctr">
              <a:spcBef>
                <a:spcPts val="0"/>
              </a:spcBef>
              <a:spcAft>
                <a:spcPts val="0"/>
              </a:spcAft>
              <a:buNone/>
            </a:pPr>
            <a:r>
              <a:rPr lang="en-US" sz="2826">
                <a:solidFill>
                  <a:srgbClr val="334155"/>
                </a:solidFill>
              </a:rPr>
              <a:t>①モックアップの角に合わさるように</a:t>
            </a:r>
            <a:endParaRPr sz="2826">
              <a:solidFill>
                <a:srgbClr val="334155"/>
              </a:solidFill>
            </a:endParaRPr>
          </a:p>
          <a:p>
            <a:pPr indent="0" lvl="0" marL="0" rtl="0" algn="ctr">
              <a:spcBef>
                <a:spcPts val="0"/>
              </a:spcBef>
              <a:spcAft>
                <a:spcPts val="0"/>
              </a:spcAft>
              <a:buNone/>
            </a:pPr>
            <a:r>
              <a:rPr lang="en-US" sz="2826">
                <a:solidFill>
                  <a:srgbClr val="334155"/>
                </a:solidFill>
              </a:rPr>
              <a:t>画面の画像を角丸四角にトリミング</a:t>
            </a:r>
            <a:endParaRPr sz="2826">
              <a:solidFill>
                <a:srgbClr val="334155"/>
              </a:solidFill>
            </a:endParaRPr>
          </a:p>
        </p:txBody>
      </p:sp>
      <p:sp>
        <p:nvSpPr>
          <p:cNvPr id="202" name="Google Shape;202;g39bfe8cb4e6_1_0"/>
          <p:cNvSpPr txBox="1"/>
          <p:nvPr/>
        </p:nvSpPr>
        <p:spPr>
          <a:xfrm>
            <a:off x="9565125" y="11531552"/>
            <a:ext cx="6393600" cy="1033200"/>
          </a:xfrm>
          <a:prstGeom prst="rect">
            <a:avLst/>
          </a:prstGeom>
          <a:noFill/>
          <a:ln>
            <a:noFill/>
          </a:ln>
        </p:spPr>
        <p:txBody>
          <a:bodyPr anchorCtr="0" anchor="ctr" bIns="80750" lIns="80750" spcFirstLastPara="1" rIns="80750" wrap="square" tIns="80750">
            <a:noAutofit/>
          </a:bodyPr>
          <a:lstStyle/>
          <a:p>
            <a:pPr indent="0" lvl="0" marL="0" rtl="0" algn="ctr">
              <a:spcBef>
                <a:spcPts val="0"/>
              </a:spcBef>
              <a:spcAft>
                <a:spcPts val="0"/>
              </a:spcAft>
              <a:buNone/>
            </a:pPr>
            <a:r>
              <a:rPr lang="en-US" sz="2826">
                <a:solidFill>
                  <a:srgbClr val="334155"/>
                </a:solidFill>
              </a:rPr>
              <a:t>②上からスマホの枠画像を重ねる</a:t>
            </a:r>
            <a:endParaRPr sz="2826">
              <a:solidFill>
                <a:srgbClr val="334155"/>
              </a:solidFill>
            </a:endParaRPr>
          </a:p>
        </p:txBody>
      </p:sp>
      <p:grpSp>
        <p:nvGrpSpPr>
          <p:cNvPr id="203" name="Google Shape;203;g39bfe8cb4e6_1_0"/>
          <p:cNvGrpSpPr/>
          <p:nvPr/>
        </p:nvGrpSpPr>
        <p:grpSpPr>
          <a:xfrm>
            <a:off x="17235393" y="2218049"/>
            <a:ext cx="4282589" cy="9262428"/>
            <a:chOff x="18535194" y="6786491"/>
            <a:chExt cx="4564200" cy="9871500"/>
          </a:xfrm>
        </p:grpSpPr>
        <p:pic>
          <p:nvPicPr>
            <p:cNvPr descr="chat2.0_SP1.png" id="204" name="Google Shape;204;g39bfe8cb4e6_1_0"/>
            <p:cNvPicPr preferRelativeResize="0"/>
            <p:nvPr/>
          </p:nvPicPr>
          <p:blipFill rotWithShape="1">
            <a:blip r:embed="rId4">
              <a:alphaModFix/>
            </a:blip>
            <a:srcRect b="0" l="0" r="0" t="0"/>
            <a:stretch/>
          </p:blipFill>
          <p:spPr>
            <a:xfrm>
              <a:off x="18535194" y="6786491"/>
              <a:ext cx="4564200" cy="9871500"/>
            </a:xfrm>
            <a:prstGeom prst="roundRect">
              <a:avLst>
                <a:gd fmla="val 10358" name="adj"/>
              </a:avLst>
            </a:prstGeom>
            <a:noFill/>
            <a:ln cap="flat" cmpd="sng" w="8950">
              <a:solidFill>
                <a:srgbClr val="DDDDDD"/>
              </a:solidFill>
              <a:prstDash val="solid"/>
              <a:miter lim="400000"/>
              <a:headEnd len="sm" w="sm" type="none"/>
              <a:tailEnd len="sm" w="sm" type="none"/>
            </a:ln>
          </p:spPr>
        </p:pic>
        <p:sp>
          <p:nvSpPr>
            <p:cNvPr id="205" name="Google Shape;205;g39bfe8cb4e6_1_0"/>
            <p:cNvSpPr/>
            <p:nvPr/>
          </p:nvSpPr>
          <p:spPr>
            <a:xfrm>
              <a:off x="18783300" y="6911825"/>
              <a:ext cx="4169100" cy="390600"/>
            </a:xfrm>
            <a:prstGeom prst="rect">
              <a:avLst/>
            </a:prstGeom>
            <a:solidFill>
              <a:srgbClr val="1543A3"/>
            </a:solidFill>
            <a:ln>
              <a:noFill/>
            </a:ln>
          </p:spPr>
          <p:txBody>
            <a:bodyPr anchorCtr="0" anchor="ctr" bIns="85775" lIns="85775" spcFirstLastPara="1" rIns="85775" wrap="square" tIns="85775">
              <a:noAutofit/>
            </a:bodyPr>
            <a:lstStyle/>
            <a:p>
              <a:pPr indent="0" lvl="0" marL="0" rtl="0" algn="ctr">
                <a:spcBef>
                  <a:spcPts val="0"/>
                </a:spcBef>
                <a:spcAft>
                  <a:spcPts val="0"/>
                </a:spcAft>
                <a:buNone/>
              </a:pPr>
              <a:r>
                <a:t/>
              </a:r>
              <a:endParaRPr sz="1313"/>
            </a:p>
          </p:txBody>
        </p:sp>
      </p:grpSp>
      <p:pic>
        <p:nvPicPr>
          <p:cNvPr id="206" name="Google Shape;206;g39bfe8cb4e6_1_0" title="Frame 2.png"/>
          <p:cNvPicPr preferRelativeResize="0"/>
          <p:nvPr/>
        </p:nvPicPr>
        <p:blipFill rotWithShape="1">
          <a:blip r:embed="rId3">
            <a:alphaModFix/>
          </a:blip>
          <a:srcRect b="0" l="0" r="0" t="0"/>
          <a:stretch/>
        </p:blipFill>
        <p:spPr>
          <a:xfrm>
            <a:off x="17036419" y="2065649"/>
            <a:ext cx="4681952" cy="9465672"/>
          </a:xfrm>
          <a:prstGeom prst="rect">
            <a:avLst/>
          </a:prstGeom>
          <a:noFill/>
          <a:ln>
            <a:noFill/>
          </a:ln>
        </p:spPr>
      </p:pic>
      <p:sp>
        <p:nvSpPr>
          <p:cNvPr id="207" name="Google Shape;207;g39bfe8cb4e6_1_0"/>
          <p:cNvSpPr txBox="1"/>
          <p:nvPr/>
        </p:nvSpPr>
        <p:spPr>
          <a:xfrm>
            <a:off x="16180588" y="11531552"/>
            <a:ext cx="6393600" cy="1033200"/>
          </a:xfrm>
          <a:prstGeom prst="rect">
            <a:avLst/>
          </a:prstGeom>
          <a:noFill/>
          <a:ln>
            <a:noFill/>
          </a:ln>
        </p:spPr>
        <p:txBody>
          <a:bodyPr anchorCtr="0" anchor="ctr" bIns="80750" lIns="80750" spcFirstLastPara="1" rIns="80750" wrap="square" tIns="80750">
            <a:noAutofit/>
          </a:bodyPr>
          <a:lstStyle/>
          <a:p>
            <a:pPr indent="0" lvl="0" marL="0" rtl="0" algn="ctr">
              <a:spcBef>
                <a:spcPts val="0"/>
              </a:spcBef>
              <a:spcAft>
                <a:spcPts val="0"/>
              </a:spcAft>
              <a:buNone/>
            </a:pPr>
            <a:r>
              <a:rPr lang="en-US" sz="2826">
                <a:solidFill>
                  <a:srgbClr val="334155"/>
                </a:solidFill>
              </a:rPr>
              <a:t>③完成です🎉</a:t>
            </a:r>
            <a:endParaRPr sz="2826">
              <a:solidFill>
                <a:srgbClr val="334155"/>
              </a:solidFill>
            </a:endParaRPr>
          </a:p>
        </p:txBody>
      </p:sp>
      <p:sp>
        <p:nvSpPr>
          <p:cNvPr id="208" name="Google Shape;208;g39bfe8cb4e6_1_0"/>
          <p:cNvSpPr txBox="1"/>
          <p:nvPr/>
        </p:nvSpPr>
        <p:spPr>
          <a:xfrm>
            <a:off x="811225" y="1294425"/>
            <a:ext cx="18828000" cy="61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26">
                <a:solidFill>
                  <a:schemeClr val="dk1"/>
                </a:solidFill>
              </a:rPr>
              <a:t>自社のTUNAG画面を使い、より伝わりやすい説明会にしたい場合等にご参照ください。</a:t>
            </a:r>
            <a:endParaRPr b="1" sz="2826">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2"/>
          <p:cNvSpPr txBox="1"/>
          <p:nvPr>
            <p:ph idx="12" type="sldNum"/>
          </p:nvPr>
        </p:nvSpPr>
        <p:spPr>
          <a:xfrm>
            <a:off x="23109882" y="13077825"/>
            <a:ext cx="1020119" cy="390466"/>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214" name="Google Shape;214;p12"/>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登録について</a:t>
            </a:r>
            <a:endParaRPr b="1"/>
          </a:p>
        </p:txBody>
      </p:sp>
      <p:grpSp>
        <p:nvGrpSpPr>
          <p:cNvPr id="215" name="Google Shape;215;p12"/>
          <p:cNvGrpSpPr/>
          <p:nvPr/>
        </p:nvGrpSpPr>
        <p:grpSpPr>
          <a:xfrm>
            <a:off x="5495998" y="6328543"/>
            <a:ext cx="13392000" cy="3466500"/>
            <a:chOff x="-1" y="-1"/>
            <a:chExt cx="13392000" cy="3466500"/>
          </a:xfrm>
        </p:grpSpPr>
        <p:sp>
          <p:nvSpPr>
            <p:cNvPr id="216" name="Google Shape;216;p12"/>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17" name="Google Shape;217;p12"/>
            <p:cNvSpPr txBox="1"/>
            <p:nvPr/>
          </p:nvSpPr>
          <p:spPr>
            <a:xfrm>
              <a:off x="-1" y="1458066"/>
              <a:ext cx="13392000" cy="12021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自社の登録方法のスライドを残して、</a:t>
              </a:r>
              <a:endParaRPr b="0" i="0" sz="36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その他は削除してください</a:t>
              </a:r>
              <a:endParaRPr b="0" i="0" sz="3600" u="none" cap="none" strike="noStrike">
                <a:solidFill>
                  <a:srgbClr val="C82506"/>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3"/>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23" name="Google Shape;223;p13"/>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24" name="Google Shape;224;p13"/>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25" name="Google Shape;225;p1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226" name="Google Shape;226;p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届いたメール案内を確認する</a:t>
            </a:r>
            <a:endParaRPr/>
          </a:p>
        </p:txBody>
      </p:sp>
      <p:sp>
        <p:nvSpPr>
          <p:cNvPr id="227" name="Google Shape;227;p13"/>
          <p:cNvSpPr txBox="1"/>
          <p:nvPr/>
        </p:nvSpPr>
        <p:spPr>
          <a:xfrm>
            <a:off x="1666269" y="2161193"/>
            <a:ext cx="13797900" cy="2031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皆さまのメールアドレス宛に下記内容のご招待メールをお送りしております。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画面中央のURLをクリックして、パスワード登録をしましょう！</a:t>
            </a:r>
            <a:endParaRPr b="0" i="0" sz="1400" u="none" cap="none" strike="noStrike">
              <a:solidFill>
                <a:srgbClr val="000000"/>
              </a:solidFill>
              <a:latin typeface="Arial"/>
              <a:ea typeface="Arial"/>
              <a:cs typeface="Arial"/>
              <a:sym typeface="Arial"/>
            </a:endParaRPr>
          </a:p>
        </p:txBody>
      </p:sp>
      <p:sp>
        <p:nvSpPr>
          <p:cNvPr id="228" name="Google Shape;228;p13"/>
          <p:cNvSpPr txBox="1"/>
          <p:nvPr/>
        </p:nvSpPr>
        <p:spPr>
          <a:xfrm>
            <a:off x="2592397" y="6149147"/>
            <a:ext cx="10922700" cy="4317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件名は「TUNAG メールアドレス認証のお願い」となっております。</a:t>
            </a:r>
            <a:endParaRPr b="0" i="0" sz="1400" u="none" cap="none" strike="noStrike">
              <a:solidFill>
                <a:srgbClr val="000000"/>
              </a:solidFill>
              <a:latin typeface="Arial"/>
              <a:ea typeface="Arial"/>
              <a:cs typeface="Arial"/>
              <a:sym typeface="Arial"/>
            </a:endParaRPr>
          </a:p>
        </p:txBody>
      </p:sp>
      <p:sp>
        <p:nvSpPr>
          <p:cNvPr id="229" name="Google Shape;229;p13"/>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左のメールを確認する</a:t>
            </a:r>
            <a:endParaRPr b="0" i="0" sz="1400" u="none" cap="none" strike="noStrike">
              <a:solidFill>
                <a:srgbClr val="000000"/>
              </a:solidFill>
              <a:latin typeface="Arial"/>
              <a:ea typeface="Arial"/>
              <a:cs typeface="Arial"/>
              <a:sym typeface="Arial"/>
            </a:endParaRPr>
          </a:p>
        </p:txBody>
      </p:sp>
      <p:sp>
        <p:nvSpPr>
          <p:cNvPr id="230" name="Google Shape;230;p13"/>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31" name="Google Shape;231;p13"/>
          <p:cNvSpPr txBox="1"/>
          <p:nvPr/>
        </p:nvSpPr>
        <p:spPr>
          <a:xfrm>
            <a:off x="2592397" y="7924203"/>
            <a:ext cx="10922700" cy="4317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TUNAGのウェブサイトに画面が遷移します。</a:t>
            </a:r>
            <a:endParaRPr b="0" i="0" sz="1400" u="none" cap="none" strike="noStrike">
              <a:solidFill>
                <a:srgbClr val="000000"/>
              </a:solidFill>
              <a:latin typeface="Arial"/>
              <a:ea typeface="Arial"/>
              <a:cs typeface="Arial"/>
              <a:sym typeface="Arial"/>
            </a:endParaRPr>
          </a:p>
        </p:txBody>
      </p:sp>
      <p:sp>
        <p:nvSpPr>
          <p:cNvPr id="232" name="Google Shape;232;p13"/>
          <p:cNvSpPr txBox="1"/>
          <p:nvPr/>
        </p:nvSpPr>
        <p:spPr>
          <a:xfrm>
            <a:off x="2159292" y="7148493"/>
            <a:ext cx="6232200" cy="5079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画面中央のURLをクリックする</a:t>
            </a:r>
            <a:endParaRPr b="0" i="0" sz="1400" u="none" cap="none" strike="noStrike">
              <a:solidFill>
                <a:srgbClr val="000000"/>
              </a:solidFill>
              <a:latin typeface="Arial"/>
              <a:ea typeface="Arial"/>
              <a:cs typeface="Arial"/>
              <a:sym typeface="Arial"/>
            </a:endParaRPr>
          </a:p>
        </p:txBody>
      </p:sp>
      <p:sp>
        <p:nvSpPr>
          <p:cNvPr id="233" name="Google Shape;233;p13"/>
          <p:cNvSpPr txBox="1"/>
          <p:nvPr/>
        </p:nvSpPr>
        <p:spPr>
          <a:xfrm>
            <a:off x="3089320" y="10101436"/>
            <a:ext cx="5631900" cy="507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34" name="Google Shape;234;p13"/>
          <p:cNvSpPr txBox="1"/>
          <p:nvPr/>
        </p:nvSpPr>
        <p:spPr>
          <a:xfrm>
            <a:off x="2393210" y="10907267"/>
            <a:ext cx="6504600" cy="927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sp>
        <p:nvSpPr>
          <p:cNvPr id="235" name="Google Shape;235;p13"/>
          <p:cNvSpPr txBox="1"/>
          <p:nvPr/>
        </p:nvSpPr>
        <p:spPr>
          <a:xfrm>
            <a:off x="10894092" y="10684688"/>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grpSp>
        <p:nvGrpSpPr>
          <p:cNvPr id="236" name="Google Shape;236;p13"/>
          <p:cNvGrpSpPr/>
          <p:nvPr/>
        </p:nvGrpSpPr>
        <p:grpSpPr>
          <a:xfrm>
            <a:off x="17308024" y="1805550"/>
            <a:ext cx="5307551" cy="10505057"/>
            <a:chOff x="17308024" y="1805550"/>
            <a:chExt cx="5307551" cy="10505057"/>
          </a:xfrm>
        </p:grpSpPr>
        <p:grpSp>
          <p:nvGrpSpPr>
            <p:cNvPr id="237" name="Google Shape;237;p13"/>
            <p:cNvGrpSpPr/>
            <p:nvPr/>
          </p:nvGrpSpPr>
          <p:grpSpPr>
            <a:xfrm>
              <a:off x="17308024" y="1805550"/>
              <a:ext cx="5307551" cy="10505057"/>
              <a:chOff x="17308024" y="1805550"/>
              <a:chExt cx="5307551" cy="10505057"/>
            </a:xfrm>
          </p:grpSpPr>
          <p:pic>
            <p:nvPicPr>
              <p:cNvPr id="238" name="Google Shape;238;p13"/>
              <p:cNvPicPr preferRelativeResize="0"/>
              <p:nvPr/>
            </p:nvPicPr>
            <p:blipFill rotWithShape="1">
              <a:blip r:embed="rId3">
                <a:alphaModFix/>
              </a:blip>
              <a:srcRect b="0" l="0" r="0" t="0"/>
              <a:stretch/>
            </p:blipFill>
            <p:spPr>
              <a:xfrm>
                <a:off x="17308024" y="1805550"/>
                <a:ext cx="5307551" cy="10505057"/>
              </a:xfrm>
              <a:prstGeom prst="rect">
                <a:avLst/>
              </a:prstGeom>
              <a:noFill/>
              <a:ln>
                <a:noFill/>
              </a:ln>
            </p:spPr>
          </p:pic>
          <p:pic>
            <p:nvPicPr>
              <p:cNvPr id="239" name="Google Shape;239;p13" title="メールアドレス認証メール.PNG"/>
              <p:cNvPicPr preferRelativeResize="0"/>
              <p:nvPr/>
            </p:nvPicPr>
            <p:blipFill rotWithShape="1">
              <a:blip r:embed="rId4">
                <a:alphaModFix/>
              </a:blip>
              <a:srcRect b="2013" l="0" r="0" t="5143"/>
              <a:stretch/>
            </p:blipFill>
            <p:spPr>
              <a:xfrm>
                <a:off x="17600100" y="2778275"/>
                <a:ext cx="4585500" cy="9226200"/>
              </a:xfrm>
              <a:prstGeom prst="round2SameRect">
                <a:avLst>
                  <a:gd fmla="val 3388" name="adj1"/>
                  <a:gd fmla="val 14192" name="adj2"/>
                </a:avLst>
              </a:prstGeom>
              <a:noFill/>
              <a:ln>
                <a:noFill/>
              </a:ln>
            </p:spPr>
          </p:pic>
        </p:grpSp>
        <p:sp>
          <p:nvSpPr>
            <p:cNvPr id="240" name="Google Shape;240;p13"/>
            <p:cNvSpPr/>
            <p:nvPr/>
          </p:nvSpPr>
          <p:spPr>
            <a:xfrm>
              <a:off x="17661731" y="6779413"/>
              <a:ext cx="4436400" cy="664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241" name="Google Shape;241;p13"/>
          <p:cNvGrpSpPr/>
          <p:nvPr/>
        </p:nvGrpSpPr>
        <p:grpSpPr>
          <a:xfrm>
            <a:off x="5495998" y="5124750"/>
            <a:ext cx="13392000" cy="3466500"/>
            <a:chOff x="-1" y="-1"/>
            <a:chExt cx="13392000" cy="3466500"/>
          </a:xfrm>
        </p:grpSpPr>
        <p:sp>
          <p:nvSpPr>
            <p:cNvPr id="242" name="Google Shape;242;p13"/>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43" name="Google Shape;243;p13"/>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CASE1.一括登録バージョン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4"/>
          <p:cNvSpPr txBox="1"/>
          <p:nvPr/>
        </p:nvSpPr>
        <p:spPr>
          <a:xfrm>
            <a:off x="17570425" y="12069775"/>
            <a:ext cx="58023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フォームに必要事項を入力し、申請を行ってください。</a:t>
            </a:r>
            <a:endParaRPr b="0" i="0" sz="2600" u="none" cap="none" strike="noStrike">
              <a:solidFill>
                <a:srgbClr val="424342"/>
              </a:solidFill>
              <a:latin typeface="Arial"/>
              <a:ea typeface="Arial"/>
              <a:cs typeface="Arial"/>
              <a:sym typeface="Arial"/>
            </a:endParaRPr>
          </a:p>
        </p:txBody>
      </p:sp>
      <p:sp>
        <p:nvSpPr>
          <p:cNvPr id="249" name="Google Shape;249;p1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250" name="Google Shape;250;p1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アプリから登録申請をする</a:t>
            </a:r>
            <a:endParaRPr/>
          </a:p>
        </p:txBody>
      </p:sp>
      <p:sp>
        <p:nvSpPr>
          <p:cNvPr id="251" name="Google Shape;251;p14"/>
          <p:cNvSpPr txBox="1"/>
          <p:nvPr/>
        </p:nvSpPr>
        <p:spPr>
          <a:xfrm>
            <a:off x="807385" y="11966092"/>
            <a:ext cx="65046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TUNAGのアプリを開き「会社コードからら登録」をタップしてください。</a:t>
            </a:r>
            <a:endParaRPr b="0" i="0" sz="2600" u="none" cap="none" strike="noStrike">
              <a:solidFill>
                <a:srgbClr val="424342"/>
              </a:solidFill>
              <a:latin typeface="Arial"/>
              <a:ea typeface="Arial"/>
              <a:cs typeface="Arial"/>
              <a:sym typeface="Arial"/>
            </a:endParaRPr>
          </a:p>
        </p:txBody>
      </p:sp>
      <p:sp>
        <p:nvSpPr>
          <p:cNvPr id="252" name="Google Shape;252;p14"/>
          <p:cNvSpPr txBox="1"/>
          <p:nvPr/>
        </p:nvSpPr>
        <p:spPr>
          <a:xfrm>
            <a:off x="9188905" y="12166192"/>
            <a:ext cx="6504600" cy="5028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上記の会社コードを入力してください。</a:t>
            </a:r>
            <a:endParaRPr b="0" i="0" sz="2600" u="none" cap="none" strike="noStrike">
              <a:solidFill>
                <a:srgbClr val="424342"/>
              </a:solidFill>
              <a:latin typeface="Arial"/>
              <a:ea typeface="Arial"/>
              <a:cs typeface="Arial"/>
              <a:sym typeface="Arial"/>
            </a:endParaRPr>
          </a:p>
        </p:txBody>
      </p:sp>
      <p:grpSp>
        <p:nvGrpSpPr>
          <p:cNvPr id="253" name="Google Shape;253;p14"/>
          <p:cNvGrpSpPr/>
          <p:nvPr/>
        </p:nvGrpSpPr>
        <p:grpSpPr>
          <a:xfrm>
            <a:off x="298425" y="1393022"/>
            <a:ext cx="8437425" cy="1286688"/>
            <a:chOff x="298425" y="1393000"/>
            <a:chExt cx="8437425" cy="821325"/>
          </a:xfrm>
        </p:grpSpPr>
        <p:sp>
          <p:nvSpPr>
            <p:cNvPr id="254" name="Google Shape;254;p14"/>
            <p:cNvSpPr/>
            <p:nvPr/>
          </p:nvSpPr>
          <p:spPr>
            <a:xfrm>
              <a:off x="304350" y="1393000"/>
              <a:ext cx="8431500" cy="806100"/>
            </a:xfrm>
            <a:prstGeom prst="rect">
              <a:avLst/>
            </a:prstGeom>
            <a:no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55" name="Google Shape;255;p14"/>
            <p:cNvSpPr/>
            <p:nvPr/>
          </p:nvSpPr>
          <p:spPr>
            <a:xfrm>
              <a:off x="298425" y="1408225"/>
              <a:ext cx="3693000" cy="806100"/>
            </a:xfrm>
            <a:prstGeom prst="rect">
              <a:avLst/>
            </a:prstGeom>
            <a:solidFill>
              <a:schemeClr val="dk2"/>
            </a:solid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56" name="Google Shape;256;p14"/>
            <p:cNvSpPr txBox="1"/>
            <p:nvPr/>
          </p:nvSpPr>
          <p:spPr>
            <a:xfrm>
              <a:off x="481701" y="1640962"/>
              <a:ext cx="3222600" cy="4074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FFFFFF"/>
                </a:buClr>
                <a:buSzPts val="700"/>
                <a:buFont typeface="Arial"/>
                <a:buNone/>
              </a:pPr>
              <a:r>
                <a:rPr b="0" i="0" lang="en-US" sz="4000" u="none" cap="none" strike="noStrike">
                  <a:solidFill>
                    <a:srgbClr val="FFFFFF"/>
                  </a:solidFill>
                  <a:latin typeface="Arial"/>
                  <a:ea typeface="Arial"/>
                  <a:cs typeface="Arial"/>
                  <a:sym typeface="Arial"/>
                </a:rPr>
                <a:t>会社コード</a:t>
              </a:r>
              <a:endParaRPr b="0" i="0" sz="4000" u="none" cap="none" strike="noStrike">
                <a:solidFill>
                  <a:srgbClr val="000000"/>
                </a:solidFill>
                <a:latin typeface="Arial"/>
                <a:ea typeface="Arial"/>
                <a:cs typeface="Arial"/>
                <a:sym typeface="Arial"/>
              </a:endParaRPr>
            </a:p>
          </p:txBody>
        </p:sp>
        <p:sp>
          <p:nvSpPr>
            <p:cNvPr id="257" name="Google Shape;257;p14"/>
            <p:cNvSpPr txBox="1"/>
            <p:nvPr/>
          </p:nvSpPr>
          <p:spPr>
            <a:xfrm>
              <a:off x="4224452" y="1558967"/>
              <a:ext cx="4010100" cy="486000"/>
            </a:xfrm>
            <a:prstGeom prst="rect">
              <a:avLst/>
            </a:prstGeom>
            <a:noFill/>
            <a:ln>
              <a:noFill/>
            </a:ln>
          </p:spPr>
          <p:txBody>
            <a:bodyPr anchorCtr="0" anchor="ctr" bIns="11050" lIns="11050" spcFirstLastPara="1" rIns="11050" wrap="square" tIns="11050">
              <a:spAutoFit/>
            </a:bodyPr>
            <a:lstStyle/>
            <a:p>
              <a:pPr indent="0" lvl="0" marL="0" marR="0" rtl="0" algn="l">
                <a:lnSpc>
                  <a:spcPct val="288888"/>
                </a:lnSpc>
                <a:spcBef>
                  <a:spcPts val="0"/>
                </a:spcBef>
                <a:spcAft>
                  <a:spcPts val="0"/>
                </a:spcAft>
                <a:buClr>
                  <a:srgbClr val="E16469"/>
                </a:buClr>
                <a:buSzPts val="900"/>
                <a:buFont typeface="Arial"/>
                <a:buNone/>
              </a:pPr>
              <a:r>
                <a:rPr b="1" i="0" lang="en-US" sz="4800" u="none" cap="none" strike="noStrike">
                  <a:solidFill>
                    <a:srgbClr val="3B82F6"/>
                  </a:solidFill>
                  <a:latin typeface="Arial"/>
                  <a:ea typeface="Arial"/>
                  <a:cs typeface="Arial"/>
                  <a:sym typeface="Arial"/>
                </a:rPr>
                <a:t> XXXXXX</a:t>
              </a:r>
              <a:endParaRPr b="1" i="0" sz="4800" u="none" cap="none" strike="noStrike">
                <a:solidFill>
                  <a:srgbClr val="3B82F6"/>
                </a:solidFill>
                <a:latin typeface="Arial"/>
                <a:ea typeface="Arial"/>
                <a:cs typeface="Arial"/>
                <a:sym typeface="Arial"/>
              </a:endParaRPr>
            </a:p>
          </p:txBody>
        </p:sp>
      </p:grpSp>
      <p:grpSp>
        <p:nvGrpSpPr>
          <p:cNvPr id="258" name="Google Shape;258;p14"/>
          <p:cNvGrpSpPr/>
          <p:nvPr/>
        </p:nvGrpSpPr>
        <p:grpSpPr>
          <a:xfrm>
            <a:off x="15240937" y="1393036"/>
            <a:ext cx="8809173" cy="1782672"/>
            <a:chOff x="19454962" y="3025411"/>
            <a:chExt cx="8809173" cy="1782672"/>
          </a:xfrm>
        </p:grpSpPr>
        <p:sp>
          <p:nvSpPr>
            <p:cNvPr id="259" name="Google Shape;259;p14"/>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60" name="Google Shape;260;p14"/>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61" name="Google Shape;261;p14"/>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262" name="Google Shape;262;p14"/>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263" name="Google Shape;263;p14"/>
          <p:cNvSpPr/>
          <p:nvPr/>
        </p:nvSpPr>
        <p:spPr>
          <a:xfrm>
            <a:off x="6974915" y="729191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64" name="Google Shape;264;p14"/>
          <p:cNvGrpSpPr/>
          <p:nvPr/>
        </p:nvGrpSpPr>
        <p:grpSpPr>
          <a:xfrm>
            <a:off x="720775" y="3988763"/>
            <a:ext cx="23003101" cy="7649399"/>
            <a:chOff x="720775" y="3988763"/>
            <a:chExt cx="23003101" cy="7649399"/>
          </a:xfrm>
        </p:grpSpPr>
        <p:pic>
          <p:nvPicPr>
            <p:cNvPr id="265" name="Google Shape;265;p14" title="モック (1).png"/>
            <p:cNvPicPr preferRelativeResize="0"/>
            <p:nvPr/>
          </p:nvPicPr>
          <p:blipFill rotWithShape="1">
            <a:blip r:embed="rId3">
              <a:alphaModFix/>
            </a:blip>
            <a:srcRect b="34456" l="0" r="0" t="0"/>
            <a:stretch/>
          </p:blipFill>
          <p:spPr>
            <a:xfrm>
              <a:off x="8692000" y="3988775"/>
              <a:ext cx="6504601" cy="7400102"/>
            </a:xfrm>
            <a:prstGeom prst="rect">
              <a:avLst/>
            </a:prstGeom>
            <a:noFill/>
            <a:ln>
              <a:noFill/>
            </a:ln>
          </p:spPr>
        </p:pic>
        <p:pic>
          <p:nvPicPr>
            <p:cNvPr id="266" name="Google Shape;266;p14" title="モック.png"/>
            <p:cNvPicPr preferRelativeResize="0"/>
            <p:nvPr/>
          </p:nvPicPr>
          <p:blipFill rotWithShape="1">
            <a:blip r:embed="rId4">
              <a:alphaModFix/>
            </a:blip>
            <a:srcRect b="28427" l="0" r="0" t="0"/>
            <a:stretch/>
          </p:blipFill>
          <p:spPr>
            <a:xfrm>
              <a:off x="720775" y="3988775"/>
              <a:ext cx="5948551" cy="7400102"/>
            </a:xfrm>
            <a:prstGeom prst="rect">
              <a:avLst/>
            </a:prstGeom>
            <a:noFill/>
            <a:ln>
              <a:noFill/>
            </a:ln>
          </p:spPr>
        </p:pic>
        <p:sp>
          <p:nvSpPr>
            <p:cNvPr id="267" name="Google Shape;267;p14"/>
            <p:cNvSpPr/>
            <p:nvPr/>
          </p:nvSpPr>
          <p:spPr>
            <a:xfrm>
              <a:off x="1443700" y="9676625"/>
              <a:ext cx="45027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68" name="Google Shape;268;p14"/>
            <p:cNvSpPr/>
            <p:nvPr/>
          </p:nvSpPr>
          <p:spPr>
            <a:xfrm>
              <a:off x="9324988" y="8140475"/>
              <a:ext cx="5238600" cy="903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269" name="Google Shape;269;p14" title="モック (2).png"/>
            <p:cNvPicPr preferRelativeResize="0"/>
            <p:nvPr/>
          </p:nvPicPr>
          <p:blipFill rotWithShape="1">
            <a:blip r:embed="rId5">
              <a:alphaModFix/>
            </a:blip>
            <a:srcRect b="32341" l="0" r="0" t="0"/>
            <a:stretch/>
          </p:blipFill>
          <p:spPr>
            <a:xfrm>
              <a:off x="17219275" y="3988763"/>
              <a:ext cx="6504601" cy="7649399"/>
            </a:xfrm>
            <a:prstGeom prst="rect">
              <a:avLst/>
            </a:prstGeom>
            <a:noFill/>
            <a:ln>
              <a:noFill/>
            </a:ln>
          </p:spPr>
        </p:pic>
      </p:grpSp>
      <p:sp>
        <p:nvSpPr>
          <p:cNvPr id="270" name="Google Shape;270;p14"/>
          <p:cNvSpPr/>
          <p:nvPr/>
        </p:nvSpPr>
        <p:spPr>
          <a:xfrm>
            <a:off x="15502177" y="743626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71" name="Google Shape;271;p14"/>
          <p:cNvGrpSpPr/>
          <p:nvPr/>
        </p:nvGrpSpPr>
        <p:grpSpPr>
          <a:xfrm>
            <a:off x="5459373" y="5124750"/>
            <a:ext cx="13392000" cy="3466500"/>
            <a:chOff x="-1" y="-1"/>
            <a:chExt cx="13392000" cy="3466500"/>
          </a:xfrm>
        </p:grpSpPr>
        <p:sp>
          <p:nvSpPr>
            <p:cNvPr id="272" name="Google Shape;272;p14"/>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73" name="Google Shape;273;p14"/>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g3455e0bc49b_0_13"/>
          <p:cNvGrpSpPr/>
          <p:nvPr/>
        </p:nvGrpSpPr>
        <p:grpSpPr>
          <a:xfrm>
            <a:off x="17384994" y="2441911"/>
            <a:ext cx="5244002" cy="10354326"/>
            <a:chOff x="17384994" y="2441911"/>
            <a:chExt cx="5244002" cy="10354326"/>
          </a:xfrm>
        </p:grpSpPr>
        <p:grpSp>
          <p:nvGrpSpPr>
            <p:cNvPr id="279" name="Google Shape;279;g3455e0bc49b_0_13"/>
            <p:cNvGrpSpPr/>
            <p:nvPr/>
          </p:nvGrpSpPr>
          <p:grpSpPr>
            <a:xfrm>
              <a:off x="17384994" y="2441911"/>
              <a:ext cx="5244002" cy="10354326"/>
              <a:chOff x="16823075" y="2518411"/>
              <a:chExt cx="5244002" cy="10354326"/>
            </a:xfrm>
          </p:grpSpPr>
          <p:pic>
            <p:nvPicPr>
              <p:cNvPr id="280" name="Google Shape;280;g3455e0bc49b_0_13"/>
              <p:cNvPicPr preferRelativeResize="0"/>
              <p:nvPr/>
            </p:nvPicPr>
            <p:blipFill rotWithShape="1">
              <a:blip r:embed="rId3">
                <a:alphaModFix/>
              </a:blip>
              <a:srcRect b="0" l="0" r="0" t="0"/>
              <a:stretch/>
            </p:blipFill>
            <p:spPr>
              <a:xfrm>
                <a:off x="16823075" y="2518411"/>
                <a:ext cx="5244002" cy="10354326"/>
              </a:xfrm>
              <a:prstGeom prst="rect">
                <a:avLst/>
              </a:prstGeom>
              <a:noFill/>
              <a:ln>
                <a:noFill/>
              </a:ln>
            </p:spPr>
          </p:pic>
          <p:pic>
            <p:nvPicPr>
              <p:cNvPr id="281" name="Google Shape;281;g3455e0bc49b_0_13" title="登録申請_メールアドレス認証.png"/>
              <p:cNvPicPr preferRelativeResize="0"/>
              <p:nvPr/>
            </p:nvPicPr>
            <p:blipFill rotWithShape="1">
              <a:blip r:embed="rId4">
                <a:alphaModFix/>
              </a:blip>
              <a:srcRect b="106" l="0" r="0" t="-6772"/>
              <a:stretch/>
            </p:blipFill>
            <p:spPr>
              <a:xfrm>
                <a:off x="17209225" y="2830975"/>
                <a:ext cx="4493700" cy="9777300"/>
              </a:xfrm>
              <a:prstGeom prst="roundRect">
                <a:avLst>
                  <a:gd fmla="val 16387" name="adj"/>
                </a:avLst>
              </a:prstGeom>
              <a:noFill/>
              <a:ln>
                <a:noFill/>
              </a:ln>
            </p:spPr>
          </p:pic>
        </p:grpSp>
        <p:sp>
          <p:nvSpPr>
            <p:cNvPr id="282" name="Google Shape;282;g3455e0bc49b_0_13"/>
            <p:cNvSpPr/>
            <p:nvPr/>
          </p:nvSpPr>
          <p:spPr>
            <a:xfrm>
              <a:off x="17818125" y="7602425"/>
              <a:ext cx="2457300" cy="390600"/>
            </a:xfrm>
            <a:prstGeom prst="rect">
              <a:avLst/>
            </a:prstGeom>
            <a:noFill/>
            <a:ln cap="flat" cmpd="sng" w="76200">
              <a:solidFill>
                <a:srgbClr val="70A4F4"/>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283" name="Google Shape;283;g3455e0bc49b_0_13"/>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84" name="Google Shape;284;g3455e0bc49b_0_13"/>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85" name="Google Shape;285;g3455e0bc49b_0_13"/>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86" name="Google Shape;286;g3455e0bc49b_0_1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287" name="Google Shape;287;g3455e0bc49b_0_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メールアドレス認証を確認する</a:t>
            </a:r>
            <a:endParaRPr/>
          </a:p>
        </p:txBody>
      </p:sp>
      <p:sp>
        <p:nvSpPr>
          <p:cNvPr id="288" name="Google Shape;288;g3455e0bc49b_0_13"/>
          <p:cNvSpPr txBox="1"/>
          <p:nvPr/>
        </p:nvSpPr>
        <p:spPr>
          <a:xfrm>
            <a:off x="1666275" y="2161200"/>
            <a:ext cx="13425000" cy="1867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入力したメールアドレス宛にメールが届きます。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本文内に表示されている「TUNAGへの登録申請を実行する」をクリックしてください。</a:t>
            </a:r>
            <a:endParaRPr b="0" i="0" sz="3600" u="none" cap="none" strike="noStrike">
              <a:solidFill>
                <a:srgbClr val="334155"/>
              </a:solidFill>
              <a:latin typeface="Arial"/>
              <a:ea typeface="Arial"/>
              <a:cs typeface="Arial"/>
              <a:sym typeface="Arial"/>
            </a:endParaRPr>
          </a:p>
        </p:txBody>
      </p:sp>
      <p:sp>
        <p:nvSpPr>
          <p:cNvPr id="289" name="Google Shape;289;g3455e0bc49b_0_13"/>
          <p:cNvSpPr txBox="1"/>
          <p:nvPr/>
        </p:nvSpPr>
        <p:spPr>
          <a:xfrm>
            <a:off x="2592397" y="6149147"/>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リンクテキストは「TUNAGへの登録申請を実行する」です。</a:t>
            </a:r>
            <a:endParaRPr b="0" i="0" sz="1400" u="none" cap="none" strike="noStrike">
              <a:solidFill>
                <a:srgbClr val="000000"/>
              </a:solidFill>
              <a:latin typeface="Arial"/>
              <a:ea typeface="Arial"/>
              <a:cs typeface="Arial"/>
              <a:sym typeface="Arial"/>
            </a:endParaRPr>
          </a:p>
        </p:txBody>
      </p:sp>
      <p:sp>
        <p:nvSpPr>
          <p:cNvPr id="290" name="Google Shape;290;g3455e0bc49b_0_13"/>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左のメールの画面中央のURLをクリックする</a:t>
            </a:r>
            <a:endParaRPr b="0" i="0" sz="1400" u="none" cap="none" strike="noStrike">
              <a:solidFill>
                <a:srgbClr val="000000"/>
              </a:solidFill>
              <a:latin typeface="Arial"/>
              <a:ea typeface="Arial"/>
              <a:cs typeface="Arial"/>
              <a:sym typeface="Arial"/>
            </a:endParaRPr>
          </a:p>
        </p:txBody>
      </p:sp>
      <p:sp>
        <p:nvSpPr>
          <p:cNvPr id="291" name="Google Shape;291;g3455e0bc49b_0_13"/>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92" name="Google Shape;292;g3455e0bc49b_0_13"/>
          <p:cNvSpPr txBox="1"/>
          <p:nvPr/>
        </p:nvSpPr>
        <p:spPr>
          <a:xfrm>
            <a:off x="2592397" y="7924203"/>
            <a:ext cx="109227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管理者が登録申請を承認すると、登録が完了したメールが届きます。</a:t>
            </a:r>
            <a:endParaRPr b="0" i="0" sz="2600" u="none" cap="none" strike="noStrike">
              <a:solidFill>
                <a:srgbClr val="424342"/>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しばらくお待ち下さい。</a:t>
            </a:r>
            <a:endParaRPr b="0" i="0" sz="2600" u="none" cap="none" strike="noStrike">
              <a:solidFill>
                <a:srgbClr val="424342"/>
              </a:solidFill>
              <a:latin typeface="Arial"/>
              <a:ea typeface="Arial"/>
              <a:cs typeface="Arial"/>
              <a:sym typeface="Arial"/>
            </a:endParaRPr>
          </a:p>
        </p:txBody>
      </p:sp>
      <p:sp>
        <p:nvSpPr>
          <p:cNvPr id="293" name="Google Shape;293;g3455e0bc49b_0_13"/>
          <p:cNvSpPr txBox="1"/>
          <p:nvPr/>
        </p:nvSpPr>
        <p:spPr>
          <a:xfrm>
            <a:off x="2159292" y="7148493"/>
            <a:ext cx="6232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管理者の承認をお待ち下さい！</a:t>
            </a:r>
            <a:endParaRPr b="0" i="0" sz="3200" u="none" cap="none" strike="noStrike">
              <a:solidFill>
                <a:srgbClr val="334155"/>
              </a:solidFill>
              <a:latin typeface="Arial"/>
              <a:ea typeface="Arial"/>
              <a:cs typeface="Arial"/>
              <a:sym typeface="Arial"/>
            </a:endParaRPr>
          </a:p>
        </p:txBody>
      </p:sp>
      <p:sp>
        <p:nvSpPr>
          <p:cNvPr id="294" name="Google Shape;294;g3455e0bc49b_0_13"/>
          <p:cNvSpPr txBox="1"/>
          <p:nvPr/>
        </p:nvSpPr>
        <p:spPr>
          <a:xfrm>
            <a:off x="3089320" y="10101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95" name="Google Shape;295;g3455e0bc49b_0_13"/>
          <p:cNvSpPr txBox="1"/>
          <p:nvPr/>
        </p:nvSpPr>
        <p:spPr>
          <a:xfrm>
            <a:off x="2393210" y="10907267"/>
            <a:ext cx="65046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sp>
        <p:nvSpPr>
          <p:cNvPr id="296" name="Google Shape;296;g3455e0bc49b_0_13"/>
          <p:cNvSpPr txBox="1"/>
          <p:nvPr/>
        </p:nvSpPr>
        <p:spPr>
          <a:xfrm>
            <a:off x="10894092" y="10671953"/>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grpSp>
        <p:nvGrpSpPr>
          <p:cNvPr id="297" name="Google Shape;297;g3455e0bc49b_0_13"/>
          <p:cNvGrpSpPr/>
          <p:nvPr/>
        </p:nvGrpSpPr>
        <p:grpSpPr>
          <a:xfrm>
            <a:off x="5495998" y="5124750"/>
            <a:ext cx="13392000" cy="3466500"/>
            <a:chOff x="-1" y="-1"/>
            <a:chExt cx="13392000" cy="3466500"/>
          </a:xfrm>
        </p:grpSpPr>
        <p:sp>
          <p:nvSpPr>
            <p:cNvPr id="298" name="Google Shape;298;g3455e0bc49b_0_13"/>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99" name="Google Shape;299;g3455e0bc49b_0_13"/>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16"/>
          <p:cNvPicPr preferRelativeResize="0"/>
          <p:nvPr/>
        </p:nvPicPr>
        <p:blipFill rotWithShape="1">
          <a:blip r:embed="rId3">
            <a:alphaModFix/>
          </a:blip>
          <a:srcRect b="0" l="0" r="0" t="0"/>
          <a:stretch/>
        </p:blipFill>
        <p:spPr>
          <a:xfrm>
            <a:off x="17377300" y="2403400"/>
            <a:ext cx="5302250" cy="10431324"/>
          </a:xfrm>
          <a:prstGeom prst="rect">
            <a:avLst/>
          </a:prstGeom>
          <a:noFill/>
          <a:ln>
            <a:noFill/>
          </a:ln>
        </p:spPr>
      </p:pic>
      <p:sp>
        <p:nvSpPr>
          <p:cNvPr id="305" name="Google Shape;305;p16"/>
          <p:cNvSpPr/>
          <p:nvPr/>
        </p:nvSpPr>
        <p:spPr>
          <a:xfrm>
            <a:off x="1610196" y="9509597"/>
            <a:ext cx="13910100" cy="3490500"/>
          </a:xfrm>
          <a:prstGeom prst="roundRect">
            <a:avLst>
              <a:gd fmla="val 5571"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06" name="Google Shape;306;p16"/>
          <p:cNvSpPr/>
          <p:nvPr/>
        </p:nvSpPr>
        <p:spPr>
          <a:xfrm>
            <a:off x="2379256" y="11300508"/>
            <a:ext cx="8564700" cy="1294800"/>
          </a:xfrm>
          <a:prstGeom prst="roundRect">
            <a:avLst>
              <a:gd fmla="val 10947"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07" name="Google Shape;307;p16"/>
          <p:cNvSpPr/>
          <p:nvPr/>
        </p:nvSpPr>
        <p:spPr>
          <a:xfrm>
            <a:off x="1610196" y="3368118"/>
            <a:ext cx="13910100" cy="5732100"/>
          </a:xfrm>
          <a:prstGeom prst="roundRect">
            <a:avLst>
              <a:gd fmla="val 339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08" name="Google Shape;308;p1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09" name="Google Shape;309;p1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パスワードを設定する</a:t>
            </a:r>
            <a:endParaRPr/>
          </a:p>
        </p:txBody>
      </p:sp>
      <p:sp>
        <p:nvSpPr>
          <p:cNvPr id="310" name="Google Shape;310;p16"/>
          <p:cNvSpPr txBox="1"/>
          <p:nvPr/>
        </p:nvSpPr>
        <p:spPr>
          <a:xfrm>
            <a:off x="1666269" y="2261270"/>
            <a:ext cx="13797900" cy="55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TUNAGに移動したら、パスワードを設定してみましょう！</a:t>
            </a:r>
            <a:endParaRPr b="0" i="0" sz="1400" u="none" cap="none" strike="noStrike">
              <a:solidFill>
                <a:srgbClr val="000000"/>
              </a:solidFill>
              <a:latin typeface="Arial"/>
              <a:ea typeface="Arial"/>
              <a:cs typeface="Arial"/>
              <a:sym typeface="Arial"/>
            </a:endParaRPr>
          </a:p>
        </p:txBody>
      </p:sp>
      <p:sp>
        <p:nvSpPr>
          <p:cNvPr id="311" name="Google Shape;311;p16"/>
          <p:cNvSpPr txBox="1"/>
          <p:nvPr/>
        </p:nvSpPr>
        <p:spPr>
          <a:xfrm>
            <a:off x="2592397" y="4727887"/>
            <a:ext cx="10922700" cy="21159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パスワードは重要な情報となりますので、</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忘れないようにメモなどをお願いします。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数字を含む必要があります。</a:t>
            </a:r>
            <a:endParaRPr b="0" i="0" sz="1400" u="none" cap="none" strike="noStrike">
              <a:solidFill>
                <a:srgbClr val="000000"/>
              </a:solidFill>
              <a:latin typeface="Arial"/>
              <a:ea typeface="Arial"/>
              <a:cs typeface="Arial"/>
              <a:sym typeface="Arial"/>
            </a:endParaRPr>
          </a:p>
        </p:txBody>
      </p:sp>
      <p:sp>
        <p:nvSpPr>
          <p:cNvPr id="312" name="Google Shape;312;p16"/>
          <p:cNvSpPr txBox="1"/>
          <p:nvPr/>
        </p:nvSpPr>
        <p:spPr>
          <a:xfrm>
            <a:off x="2159292" y="3900565"/>
            <a:ext cx="6862500" cy="5079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TUNAG上でパスワードを設定する</a:t>
            </a:r>
            <a:endParaRPr b="0" i="0" sz="1400" u="none" cap="none" strike="noStrike">
              <a:solidFill>
                <a:srgbClr val="000000"/>
              </a:solidFill>
              <a:latin typeface="Arial"/>
              <a:ea typeface="Arial"/>
              <a:cs typeface="Arial"/>
              <a:sym typeface="Arial"/>
            </a:endParaRPr>
          </a:p>
        </p:txBody>
      </p:sp>
      <p:sp>
        <p:nvSpPr>
          <p:cNvPr id="313" name="Google Shape;313;p16"/>
          <p:cNvSpPr/>
          <p:nvPr/>
        </p:nvSpPr>
        <p:spPr>
          <a:xfrm>
            <a:off x="2377337" y="9974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14" name="Google Shape;314;p16"/>
          <p:cNvSpPr txBox="1"/>
          <p:nvPr/>
        </p:nvSpPr>
        <p:spPr>
          <a:xfrm>
            <a:off x="2592397" y="7644803"/>
            <a:ext cx="10922700" cy="9930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パスワードの設定が無事に完了すれば、</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すぐにTUNAGが利用できるようになります。</a:t>
            </a:r>
            <a:endParaRPr b="0" i="0" sz="1400" u="none" cap="none" strike="noStrike">
              <a:solidFill>
                <a:srgbClr val="000000"/>
              </a:solidFill>
              <a:latin typeface="Arial"/>
              <a:ea typeface="Arial"/>
              <a:cs typeface="Arial"/>
              <a:sym typeface="Arial"/>
            </a:endParaRPr>
          </a:p>
        </p:txBody>
      </p:sp>
      <p:sp>
        <p:nvSpPr>
          <p:cNvPr id="315" name="Google Shape;315;p16"/>
          <p:cNvSpPr txBox="1"/>
          <p:nvPr/>
        </p:nvSpPr>
        <p:spPr>
          <a:xfrm>
            <a:off x="2159303" y="6869100"/>
            <a:ext cx="94797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すぐに利用できるようになります</a:t>
            </a:r>
            <a:endParaRPr b="0" i="0" sz="1400" u="none" cap="none" strike="noStrike">
              <a:solidFill>
                <a:srgbClr val="000000"/>
              </a:solidFill>
              <a:latin typeface="Arial"/>
              <a:ea typeface="Arial"/>
              <a:cs typeface="Arial"/>
              <a:sym typeface="Arial"/>
            </a:endParaRPr>
          </a:p>
        </p:txBody>
      </p:sp>
      <p:sp>
        <p:nvSpPr>
          <p:cNvPr id="316" name="Google Shape;316;p16"/>
          <p:cNvSpPr txBox="1"/>
          <p:nvPr/>
        </p:nvSpPr>
        <p:spPr>
          <a:xfrm>
            <a:off x="3089320" y="9974436"/>
            <a:ext cx="5631900" cy="507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17" name="Google Shape;317;p16"/>
          <p:cNvSpPr txBox="1"/>
          <p:nvPr/>
        </p:nvSpPr>
        <p:spPr>
          <a:xfrm>
            <a:off x="2393210" y="10675572"/>
            <a:ext cx="9758700" cy="431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セキュリティの観点からパスワードは以下を満たしてください！</a:t>
            </a:r>
            <a:endParaRPr b="0" i="0" sz="1400" u="none" cap="none" strike="noStrike">
              <a:solidFill>
                <a:srgbClr val="000000"/>
              </a:solidFill>
              <a:latin typeface="Arial"/>
              <a:ea typeface="Arial"/>
              <a:cs typeface="Arial"/>
              <a:sym typeface="Arial"/>
            </a:endParaRPr>
          </a:p>
        </p:txBody>
      </p:sp>
      <p:sp>
        <p:nvSpPr>
          <p:cNvPr id="318" name="Google Shape;318;p16"/>
          <p:cNvSpPr txBox="1"/>
          <p:nvPr/>
        </p:nvSpPr>
        <p:spPr>
          <a:xfrm>
            <a:off x="10054567" y="15377049"/>
            <a:ext cx="2457300" cy="1054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@stmn.co.jp</a:t>
            </a:r>
            <a:endParaRPr b="0" i="0" sz="1400" u="none" cap="none" strike="noStrike">
              <a:solidFill>
                <a:srgbClr val="000000"/>
              </a:solidFill>
              <a:latin typeface="Arial"/>
              <a:ea typeface="Arial"/>
              <a:cs typeface="Arial"/>
              <a:sym typeface="Arial"/>
            </a:endParaRPr>
          </a:p>
        </p:txBody>
      </p:sp>
      <p:sp>
        <p:nvSpPr>
          <p:cNvPr id="319" name="Google Shape;319;p16"/>
          <p:cNvSpPr txBox="1"/>
          <p:nvPr/>
        </p:nvSpPr>
        <p:spPr>
          <a:xfrm>
            <a:off x="2621810" y="11497020"/>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1" i="0" lang="en-US" sz="2600" u="none" cap="none" strike="noStrike">
                <a:solidFill>
                  <a:srgbClr val="424342"/>
                </a:solidFill>
                <a:latin typeface="Arial"/>
                <a:ea typeface="Arial"/>
                <a:cs typeface="Arial"/>
                <a:sym typeface="Arial"/>
              </a:rPr>
              <a:t>※８文字以上で英大文字, 英小文字, 数字を含む</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nvGrpSpPr>
          <p:cNvPr id="320" name="Google Shape;320;p16"/>
          <p:cNvGrpSpPr/>
          <p:nvPr/>
        </p:nvGrpSpPr>
        <p:grpSpPr>
          <a:xfrm>
            <a:off x="5495998" y="5124750"/>
            <a:ext cx="13392000" cy="3466500"/>
            <a:chOff x="-1" y="-1"/>
            <a:chExt cx="13392000" cy="3466500"/>
          </a:xfrm>
        </p:grpSpPr>
        <p:sp>
          <p:nvSpPr>
            <p:cNvPr id="321" name="Google Shape;321;p16"/>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22" name="Google Shape;322;p16"/>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CASE1.2共通</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7"/>
          <p:cNvSpPr/>
          <p:nvPr/>
        </p:nvSpPr>
        <p:spPr>
          <a:xfrm flipH="1">
            <a:off x="7735636" y="7713439"/>
            <a:ext cx="8593560" cy="4463640"/>
          </a:xfrm>
          <a:custGeom>
            <a:rect b="b" l="l" r="r" t="t"/>
            <a:pathLst>
              <a:path extrusionOk="0" h="21600" w="21600">
                <a:moveTo>
                  <a:pt x="1775" y="0"/>
                </a:moveTo>
                <a:cubicBezTo>
                  <a:pt x="1442" y="0"/>
                  <a:pt x="1172" y="520"/>
                  <a:pt x="1172" y="1160"/>
                </a:cubicBezTo>
                <a:lnTo>
                  <a:pt x="1172" y="3378"/>
                </a:lnTo>
                <a:lnTo>
                  <a:pt x="0" y="4386"/>
                </a:lnTo>
                <a:lnTo>
                  <a:pt x="1172" y="5395"/>
                </a:lnTo>
                <a:lnTo>
                  <a:pt x="1172" y="20440"/>
                </a:lnTo>
                <a:cubicBezTo>
                  <a:pt x="1172" y="21080"/>
                  <a:pt x="1442" y="21600"/>
                  <a:pt x="1775" y="21600"/>
                </a:cubicBezTo>
                <a:lnTo>
                  <a:pt x="20997" y="21600"/>
                </a:lnTo>
                <a:cubicBezTo>
                  <a:pt x="21330" y="21600"/>
                  <a:pt x="21600" y="21080"/>
                  <a:pt x="21600" y="20440"/>
                </a:cubicBezTo>
                <a:lnTo>
                  <a:pt x="21600" y="1160"/>
                </a:lnTo>
                <a:cubicBezTo>
                  <a:pt x="21600" y="520"/>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28" name="Google Shape;328;p17"/>
          <p:cNvSpPr/>
          <p:nvPr/>
        </p:nvSpPr>
        <p:spPr>
          <a:xfrm>
            <a:off x="7193033" y="5224238"/>
            <a:ext cx="8593560" cy="1841886"/>
          </a:xfrm>
          <a:custGeom>
            <a:rect b="b" l="l" r="r" t="t"/>
            <a:pathLst>
              <a:path extrusionOk="0" h="21600" w="21600">
                <a:moveTo>
                  <a:pt x="1775" y="0"/>
                </a:moveTo>
                <a:cubicBezTo>
                  <a:pt x="1442" y="0"/>
                  <a:pt x="1172" y="1259"/>
                  <a:pt x="1172" y="2811"/>
                </a:cubicBezTo>
                <a:lnTo>
                  <a:pt x="1172" y="8187"/>
                </a:lnTo>
                <a:lnTo>
                  <a:pt x="0" y="10630"/>
                </a:lnTo>
                <a:lnTo>
                  <a:pt x="1172" y="13074"/>
                </a:lnTo>
                <a:lnTo>
                  <a:pt x="1172" y="18789"/>
                </a:lnTo>
                <a:cubicBezTo>
                  <a:pt x="1172" y="20341"/>
                  <a:pt x="1442" y="21600"/>
                  <a:pt x="1775" y="21600"/>
                </a:cubicBezTo>
                <a:lnTo>
                  <a:pt x="20997" y="21600"/>
                </a:lnTo>
                <a:cubicBezTo>
                  <a:pt x="21330" y="21600"/>
                  <a:pt x="21600" y="20341"/>
                  <a:pt x="21600" y="18789"/>
                </a:cubicBezTo>
                <a:lnTo>
                  <a:pt x="21600" y="2811"/>
                </a:lnTo>
                <a:cubicBezTo>
                  <a:pt x="21600" y="1259"/>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29" name="Google Shape;329;p1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30" name="Google Shape;330;p1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 IDで登録する</a:t>
            </a:r>
            <a:endParaRPr/>
          </a:p>
        </p:txBody>
      </p:sp>
      <p:sp>
        <p:nvSpPr>
          <p:cNvPr id="331" name="Google Shape;331;p17"/>
          <p:cNvSpPr txBox="1"/>
          <p:nvPr/>
        </p:nvSpPr>
        <p:spPr>
          <a:xfrm>
            <a:off x="2300365" y="2224725"/>
            <a:ext cx="21051600" cy="1346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配付された「ID→パスワード」の順にログイン画面に入力すると、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パスワード再設定画面が出てきますので、ご自身のお好きなパスワードをご入力ください。</a:t>
            </a:r>
            <a:endParaRPr b="0" i="0" sz="1400" u="none" cap="none" strike="noStrike">
              <a:solidFill>
                <a:srgbClr val="000000"/>
              </a:solidFill>
              <a:latin typeface="Arial"/>
              <a:ea typeface="Arial"/>
              <a:cs typeface="Arial"/>
              <a:sym typeface="Arial"/>
            </a:endParaRPr>
          </a:p>
        </p:txBody>
      </p:sp>
      <p:sp>
        <p:nvSpPr>
          <p:cNvPr id="332" name="Google Shape;332;p17"/>
          <p:cNvSpPr txBox="1"/>
          <p:nvPr/>
        </p:nvSpPr>
        <p:spPr>
          <a:xfrm>
            <a:off x="8531027" y="5586387"/>
            <a:ext cx="6015600" cy="11175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配付されたIDとパスワードを入力ください</a:t>
            </a:r>
            <a:endParaRPr b="0" i="0" sz="1400" u="none" cap="none" strike="noStrike">
              <a:solidFill>
                <a:srgbClr val="000000"/>
              </a:solidFill>
              <a:latin typeface="Arial"/>
              <a:ea typeface="Arial"/>
              <a:cs typeface="Arial"/>
              <a:sym typeface="Arial"/>
            </a:endParaRPr>
          </a:p>
        </p:txBody>
      </p:sp>
      <p:grpSp>
        <p:nvGrpSpPr>
          <p:cNvPr id="333" name="Google Shape;333;p17"/>
          <p:cNvGrpSpPr/>
          <p:nvPr/>
        </p:nvGrpSpPr>
        <p:grpSpPr>
          <a:xfrm>
            <a:off x="2587990" y="4266424"/>
            <a:ext cx="4435096" cy="8553399"/>
            <a:chOff x="2587990" y="4266424"/>
            <a:chExt cx="4435096" cy="8553399"/>
          </a:xfrm>
        </p:grpSpPr>
        <p:pic>
          <p:nvPicPr>
            <p:cNvPr descr="グラフィカル ユーザー インターフェイス, テキスト, アプリケーション, チャットまたはテキスト メッセージ&#10;&#10;自動的に生成された説明" id="334" name="Google Shape;334;p17"/>
            <p:cNvPicPr preferRelativeResize="0"/>
            <p:nvPr/>
          </p:nvPicPr>
          <p:blipFill rotWithShape="1">
            <a:blip r:embed="rId3">
              <a:alphaModFix/>
            </a:blip>
            <a:srcRect b="0" l="0" r="0" t="0"/>
            <a:stretch/>
          </p:blipFill>
          <p:spPr>
            <a:xfrm>
              <a:off x="2587990" y="4266424"/>
              <a:ext cx="4435096" cy="8553399"/>
            </a:xfrm>
            <a:prstGeom prst="rect">
              <a:avLst/>
            </a:prstGeom>
            <a:noFill/>
            <a:ln>
              <a:noFill/>
            </a:ln>
          </p:spPr>
        </p:pic>
        <p:sp>
          <p:nvSpPr>
            <p:cNvPr id="335" name="Google Shape;335;p17"/>
            <p:cNvSpPr/>
            <p:nvPr/>
          </p:nvSpPr>
          <p:spPr>
            <a:xfrm>
              <a:off x="3086175" y="6514025"/>
              <a:ext cx="34290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336" name="Google Shape;336;p17"/>
          <p:cNvGrpSpPr/>
          <p:nvPr/>
        </p:nvGrpSpPr>
        <p:grpSpPr>
          <a:xfrm>
            <a:off x="17651700" y="4266425"/>
            <a:ext cx="4710425" cy="8553399"/>
            <a:chOff x="17651700" y="4266425"/>
            <a:chExt cx="4710425" cy="8553399"/>
          </a:xfrm>
        </p:grpSpPr>
        <p:pic>
          <p:nvPicPr>
            <p:cNvPr id="337" name="Google Shape;337;p17"/>
            <p:cNvPicPr preferRelativeResize="0"/>
            <p:nvPr/>
          </p:nvPicPr>
          <p:blipFill rotWithShape="1">
            <a:blip r:embed="rId4">
              <a:alphaModFix/>
            </a:blip>
            <a:srcRect b="0" l="0" r="0" t="0"/>
            <a:stretch/>
          </p:blipFill>
          <p:spPr>
            <a:xfrm>
              <a:off x="17651700" y="4266425"/>
              <a:ext cx="4710425" cy="8553399"/>
            </a:xfrm>
            <a:prstGeom prst="rect">
              <a:avLst/>
            </a:prstGeom>
            <a:noFill/>
            <a:ln>
              <a:noFill/>
            </a:ln>
          </p:spPr>
        </p:pic>
        <p:sp>
          <p:nvSpPr>
            <p:cNvPr id="338" name="Google Shape;338;p17"/>
            <p:cNvSpPr/>
            <p:nvPr/>
          </p:nvSpPr>
          <p:spPr>
            <a:xfrm>
              <a:off x="18078050" y="8815475"/>
              <a:ext cx="3685500" cy="1249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39" name="Google Shape;339;p17"/>
            <p:cNvSpPr/>
            <p:nvPr/>
          </p:nvSpPr>
          <p:spPr>
            <a:xfrm>
              <a:off x="19150401" y="10755677"/>
              <a:ext cx="1566600" cy="5157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340" name="Google Shape;340;p17"/>
          <p:cNvSpPr txBox="1"/>
          <p:nvPr/>
        </p:nvSpPr>
        <p:spPr>
          <a:xfrm>
            <a:off x="8467527" y="8345065"/>
            <a:ext cx="6657300" cy="32511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パスワードは以下３種類を含めて設定してください</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８文字</a:t>
            </a:r>
            <a:r>
              <a:rPr b="0" i="0" lang="en-US" sz="3200" u="none" cap="none" strike="noStrike">
                <a:solidFill>
                  <a:srgbClr val="334155"/>
                </a:solidFill>
                <a:latin typeface="Arial"/>
                <a:ea typeface="Arial"/>
                <a:cs typeface="Arial"/>
                <a:sym typeface="Arial"/>
              </a:rPr>
              <a:t>以上</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34155"/>
                </a:solidFill>
                <a:latin typeface="Arial"/>
                <a:ea typeface="Arial"/>
                <a:cs typeface="Arial"/>
                <a:sym typeface="Arial"/>
              </a:rPr>
              <a:t>英語（</a:t>
            </a:r>
            <a:r>
              <a:rPr b="0" i="0" lang="en-US" sz="3200" u="none" cap="none" strike="noStrike">
                <a:solidFill>
                  <a:srgbClr val="3B82F6"/>
                </a:solidFill>
                <a:latin typeface="Arial"/>
                <a:ea typeface="Arial"/>
                <a:cs typeface="Arial"/>
                <a:sym typeface="Arial"/>
              </a:rPr>
              <a:t>大</a:t>
            </a:r>
            <a:r>
              <a:rPr b="0" i="0" lang="en-US" sz="3200" u="none" cap="none" strike="noStrike">
                <a:solidFill>
                  <a:srgbClr val="334155"/>
                </a:solidFill>
                <a:latin typeface="Arial"/>
                <a:ea typeface="Arial"/>
                <a:cs typeface="Arial"/>
                <a:sym typeface="Arial"/>
              </a:rPr>
              <a:t>文字と</a:t>
            </a:r>
            <a:r>
              <a:rPr b="0" i="0" lang="en-US" sz="3200" u="none" cap="none" strike="noStrike">
                <a:solidFill>
                  <a:srgbClr val="3B82F6"/>
                </a:solidFill>
                <a:latin typeface="Arial"/>
                <a:ea typeface="Arial"/>
                <a:cs typeface="Arial"/>
                <a:sym typeface="Arial"/>
              </a:rPr>
              <a:t>小</a:t>
            </a:r>
            <a:r>
              <a:rPr b="0" i="0" lang="en-US" sz="3200" u="none" cap="none" strike="noStrike">
                <a:solidFill>
                  <a:srgbClr val="334155"/>
                </a:solidFill>
                <a:latin typeface="Arial"/>
                <a:ea typeface="Arial"/>
                <a:cs typeface="Arial"/>
                <a:sym typeface="Arial"/>
              </a:rPr>
              <a:t>文字）</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数字</a:t>
            </a:r>
            <a:endParaRPr b="0" i="0" sz="1400" u="none" cap="none" strike="noStrike">
              <a:solidFill>
                <a:srgbClr val="000000"/>
              </a:solidFill>
              <a:latin typeface="Arial"/>
              <a:ea typeface="Arial"/>
              <a:cs typeface="Arial"/>
              <a:sym typeface="Arial"/>
            </a:endParaRPr>
          </a:p>
        </p:txBody>
      </p:sp>
      <p:grpSp>
        <p:nvGrpSpPr>
          <p:cNvPr id="341" name="Google Shape;341;p17"/>
          <p:cNvGrpSpPr/>
          <p:nvPr/>
        </p:nvGrpSpPr>
        <p:grpSpPr>
          <a:xfrm>
            <a:off x="5495998" y="5124750"/>
            <a:ext cx="13392000" cy="3466500"/>
            <a:chOff x="-1" y="-1"/>
            <a:chExt cx="13392000" cy="3466500"/>
          </a:xfrm>
        </p:grpSpPr>
        <p:sp>
          <p:nvSpPr>
            <p:cNvPr id="342" name="Google Shape;342;p17"/>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43" name="Google Shape;343;p17"/>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CASE3.TUNAG IDバージョン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g382ad0fcf52_0_32"/>
          <p:cNvPicPr preferRelativeResize="0"/>
          <p:nvPr/>
        </p:nvPicPr>
        <p:blipFill rotWithShape="1">
          <a:blip r:embed="rId3">
            <a:alphaModFix/>
          </a:blip>
          <a:srcRect b="11193" l="0" r="0" t="5145"/>
          <a:stretch/>
        </p:blipFill>
        <p:spPr>
          <a:xfrm>
            <a:off x="17777350" y="3399100"/>
            <a:ext cx="4235400" cy="7979700"/>
          </a:xfrm>
          <a:prstGeom prst="round2SameRect">
            <a:avLst>
              <a:gd fmla="val 3465" name="adj1"/>
              <a:gd fmla="val 0" name="adj2"/>
            </a:avLst>
          </a:prstGeom>
          <a:noFill/>
          <a:ln cap="flat" cmpd="sng" w="19050">
            <a:solidFill>
              <a:schemeClr val="lt2"/>
            </a:solidFill>
            <a:prstDash val="solid"/>
            <a:round/>
            <a:headEnd len="sm" w="sm" type="none"/>
            <a:tailEnd len="sm" w="sm" type="none"/>
          </a:ln>
        </p:spPr>
      </p:pic>
      <p:pic>
        <p:nvPicPr>
          <p:cNvPr id="349" name="Google Shape;349;g382ad0fcf52_0_32" title="IMG_5763.PNG"/>
          <p:cNvPicPr preferRelativeResize="0"/>
          <p:nvPr/>
        </p:nvPicPr>
        <p:blipFill rotWithShape="1">
          <a:blip r:embed="rId4">
            <a:alphaModFix/>
          </a:blip>
          <a:srcRect b="32744" l="0" r="0" t="5829"/>
          <a:stretch/>
        </p:blipFill>
        <p:spPr>
          <a:xfrm>
            <a:off x="1166850" y="3669400"/>
            <a:ext cx="5587800" cy="7439100"/>
          </a:xfrm>
          <a:prstGeom prst="round2SameRect">
            <a:avLst>
              <a:gd fmla="val 1909" name="adj1"/>
              <a:gd fmla="val 0" name="adj2"/>
            </a:avLst>
          </a:prstGeom>
          <a:noFill/>
          <a:ln cap="flat" cmpd="sng" w="19050">
            <a:solidFill>
              <a:schemeClr val="lt2"/>
            </a:solidFill>
            <a:prstDash val="solid"/>
            <a:round/>
            <a:headEnd len="sm" w="sm" type="none"/>
            <a:tailEnd len="sm" w="sm" type="none"/>
          </a:ln>
        </p:spPr>
      </p:pic>
      <p:sp>
        <p:nvSpPr>
          <p:cNvPr id="350" name="Google Shape;350;g382ad0fcf52_0_32"/>
          <p:cNvSpPr txBox="1"/>
          <p:nvPr/>
        </p:nvSpPr>
        <p:spPr>
          <a:xfrm>
            <a:off x="17523150" y="11772125"/>
            <a:ext cx="58023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パスワードを入力し「登録する」を</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タップするとユーザー登録が完了します。</a:t>
            </a:r>
            <a:endParaRPr b="0" i="0" sz="2600" u="none" cap="none" strike="noStrike">
              <a:solidFill>
                <a:srgbClr val="424342"/>
              </a:solidFill>
              <a:latin typeface="Arial"/>
              <a:ea typeface="Arial"/>
              <a:cs typeface="Arial"/>
              <a:sym typeface="Arial"/>
            </a:endParaRPr>
          </a:p>
        </p:txBody>
      </p:sp>
      <p:sp>
        <p:nvSpPr>
          <p:cNvPr id="351" name="Google Shape;351;g382ad0fcf52_0_3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52" name="Google Shape;352;g382ad0fcf52_0_3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marR="0" rtl="0" algn="l">
              <a:lnSpc>
                <a:spcPct val="100000"/>
              </a:lnSpc>
              <a:spcBef>
                <a:spcPts val="0"/>
              </a:spcBef>
              <a:spcAft>
                <a:spcPts val="0"/>
              </a:spcAft>
              <a:buClr>
                <a:srgbClr val="FFFFFF"/>
              </a:buClr>
              <a:buSzPts val="4200"/>
              <a:buFont typeface="Arial"/>
              <a:buNone/>
            </a:pPr>
            <a:r>
              <a:rPr lang="en-US" sz="4200"/>
              <a:t>　QRコードから登録をする</a:t>
            </a:r>
            <a:endParaRPr/>
          </a:p>
        </p:txBody>
      </p:sp>
      <p:sp>
        <p:nvSpPr>
          <p:cNvPr id="353" name="Google Shape;353;g382ad0fcf52_0_32"/>
          <p:cNvSpPr txBox="1"/>
          <p:nvPr/>
        </p:nvSpPr>
        <p:spPr>
          <a:xfrm>
            <a:off x="1058550" y="11868553"/>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QRコードを読み込み、メールアドレスを入力し「登録をはじめる」をタップしてください。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sp>
        <p:nvSpPr>
          <p:cNvPr id="354" name="Google Shape;354;g382ad0fcf52_0_32"/>
          <p:cNvSpPr txBox="1"/>
          <p:nvPr/>
        </p:nvSpPr>
        <p:spPr>
          <a:xfrm>
            <a:off x="9252750" y="11868562"/>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入力したメールアドレスにメールが届きます。メール内に記載されているURLをクリックしてください。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grpSp>
        <p:nvGrpSpPr>
          <p:cNvPr id="355" name="Google Shape;355;g382ad0fcf52_0_32"/>
          <p:cNvGrpSpPr/>
          <p:nvPr/>
        </p:nvGrpSpPr>
        <p:grpSpPr>
          <a:xfrm>
            <a:off x="15240937" y="1393036"/>
            <a:ext cx="8809173" cy="1782672"/>
            <a:chOff x="19454962" y="3025411"/>
            <a:chExt cx="8809173" cy="1782672"/>
          </a:xfrm>
        </p:grpSpPr>
        <p:sp>
          <p:nvSpPr>
            <p:cNvPr id="356" name="Google Shape;356;g382ad0fcf52_0_32"/>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57" name="Google Shape;357;g382ad0fcf52_0_32"/>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58" name="Google Shape;358;g382ad0fcf52_0_32"/>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59" name="Google Shape;359;g382ad0fcf52_0_32"/>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360" name="Google Shape;360;g382ad0fcf52_0_32"/>
          <p:cNvSpPr/>
          <p:nvPr/>
        </p:nvSpPr>
        <p:spPr>
          <a:xfrm>
            <a:off x="15077467" y="6955358"/>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61" name="Google Shape;361;g382ad0fcf52_0_32"/>
          <p:cNvSpPr/>
          <p:nvPr/>
        </p:nvSpPr>
        <p:spPr>
          <a:xfrm>
            <a:off x="7350614" y="6955341"/>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62" name="Google Shape;362;g382ad0fcf52_0_32" title="メールアドレス認証メール.PNG"/>
          <p:cNvPicPr preferRelativeResize="0"/>
          <p:nvPr/>
        </p:nvPicPr>
        <p:blipFill rotWithShape="1">
          <a:blip r:embed="rId5">
            <a:alphaModFix/>
          </a:blip>
          <a:srcRect b="10519" l="0" r="0" t="6381"/>
          <a:stretch/>
        </p:blipFill>
        <p:spPr>
          <a:xfrm>
            <a:off x="9896000" y="3399088"/>
            <a:ext cx="4431000" cy="7979700"/>
          </a:xfrm>
          <a:prstGeom prst="round2SameRect">
            <a:avLst>
              <a:gd fmla="val 3388" name="adj1"/>
              <a:gd fmla="val 0" name="adj2"/>
            </a:avLst>
          </a:prstGeom>
          <a:noFill/>
          <a:ln cap="flat" cmpd="sng" w="19050">
            <a:solidFill>
              <a:schemeClr val="lt2"/>
            </a:solidFill>
            <a:prstDash val="solid"/>
            <a:round/>
            <a:headEnd len="sm" w="sm" type="none"/>
            <a:tailEnd len="sm" w="sm" type="none"/>
          </a:ln>
        </p:spPr>
      </p:pic>
      <p:grpSp>
        <p:nvGrpSpPr>
          <p:cNvPr id="363" name="Google Shape;363;g382ad0fcf52_0_32"/>
          <p:cNvGrpSpPr/>
          <p:nvPr/>
        </p:nvGrpSpPr>
        <p:grpSpPr>
          <a:xfrm>
            <a:off x="5495998" y="5124750"/>
            <a:ext cx="13392000" cy="3466500"/>
            <a:chOff x="-1" y="-1"/>
            <a:chExt cx="13392000" cy="3466500"/>
          </a:xfrm>
        </p:grpSpPr>
        <p:sp>
          <p:nvSpPr>
            <p:cNvPr id="364" name="Google Shape;364;g382ad0fcf52_0_32"/>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65" name="Google Shape;365;g382ad0fcf52_0_32"/>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CASE4.QRコードバージョン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9"/>
          <p:cNvSpPr/>
          <p:nvPr/>
        </p:nvSpPr>
        <p:spPr>
          <a:xfrm>
            <a:off x="1610196" y="9890597"/>
            <a:ext cx="13910107" cy="2618628"/>
          </a:xfrm>
          <a:prstGeom prst="roundRect">
            <a:avLst>
              <a:gd fmla="val 7425"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71" name="Google Shape;371;p19"/>
          <p:cNvSpPr/>
          <p:nvPr/>
        </p:nvSpPr>
        <p:spPr>
          <a:xfrm>
            <a:off x="1610196" y="3751928"/>
            <a:ext cx="13910107" cy="5839047"/>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72" name="Google Shape;372;p1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73" name="Google Shape;373;p1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アプリを起動する</a:t>
            </a:r>
            <a:endParaRPr/>
          </a:p>
        </p:txBody>
      </p:sp>
      <p:sp>
        <p:nvSpPr>
          <p:cNvPr id="374" name="Google Shape;374;p19"/>
          <p:cNvSpPr txBox="1"/>
          <p:nvPr/>
        </p:nvSpPr>
        <p:spPr>
          <a:xfrm>
            <a:off x="1666269" y="1996093"/>
            <a:ext cx="137979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iOS / Android ともにアプリがあります。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早速ダウンロードしましょう！</a:t>
            </a:r>
            <a:endParaRPr b="0" i="0" sz="1400" u="none" cap="none" strike="noStrike">
              <a:solidFill>
                <a:srgbClr val="000000"/>
              </a:solidFill>
              <a:latin typeface="Arial"/>
              <a:ea typeface="Arial"/>
              <a:cs typeface="Arial"/>
              <a:sym typeface="Arial"/>
            </a:endParaRPr>
          </a:p>
        </p:txBody>
      </p:sp>
      <p:sp>
        <p:nvSpPr>
          <p:cNvPr id="375" name="Google Shape;375;p19"/>
          <p:cNvSpPr txBox="1"/>
          <p:nvPr/>
        </p:nvSpPr>
        <p:spPr>
          <a:xfrm>
            <a:off x="2592397" y="5385877"/>
            <a:ext cx="86649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App Store／Google Playのいずれかのストアアプリで、検索画面に移動し、「TUNAG」で検索してみましょう！</a:t>
            </a:r>
            <a:endParaRPr b="0" i="0" sz="1400" u="none" cap="none" strike="noStrike">
              <a:solidFill>
                <a:srgbClr val="000000"/>
              </a:solidFill>
              <a:latin typeface="Arial"/>
              <a:ea typeface="Arial"/>
              <a:cs typeface="Arial"/>
              <a:sym typeface="Arial"/>
            </a:endParaRPr>
          </a:p>
        </p:txBody>
      </p:sp>
      <p:sp>
        <p:nvSpPr>
          <p:cNvPr id="376" name="Google Shape;376;p19"/>
          <p:cNvSpPr txBox="1"/>
          <p:nvPr/>
        </p:nvSpPr>
        <p:spPr>
          <a:xfrm>
            <a:off x="2159302" y="468765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ストアの検索画面で検索してください</a:t>
            </a:r>
            <a:endParaRPr b="0" i="0" sz="1400" u="none" cap="none" strike="noStrike">
              <a:solidFill>
                <a:srgbClr val="000000"/>
              </a:solidFill>
              <a:latin typeface="Arial"/>
              <a:ea typeface="Arial"/>
              <a:cs typeface="Arial"/>
              <a:sym typeface="Arial"/>
            </a:endParaRPr>
          </a:p>
        </p:txBody>
      </p:sp>
      <p:sp>
        <p:nvSpPr>
          <p:cNvPr id="377" name="Google Shape;377;p19"/>
          <p:cNvSpPr/>
          <p:nvPr/>
        </p:nvSpPr>
        <p:spPr>
          <a:xfrm>
            <a:off x="2377337" y="10342736"/>
            <a:ext cx="508001" cy="508001"/>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78" name="Google Shape;378;p19"/>
          <p:cNvSpPr txBox="1"/>
          <p:nvPr/>
        </p:nvSpPr>
        <p:spPr>
          <a:xfrm>
            <a:off x="2592397" y="7719733"/>
            <a:ext cx="8664956" cy="99314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ご自身のメールアドレスと、先ほど設定したパスワードを入力して、TUNAGにログインしてください。</a:t>
            </a:r>
            <a:endParaRPr b="0" i="0" sz="1400" u="none" cap="none" strike="noStrike">
              <a:solidFill>
                <a:srgbClr val="000000"/>
              </a:solidFill>
              <a:latin typeface="Arial"/>
              <a:ea typeface="Arial"/>
              <a:cs typeface="Arial"/>
              <a:sym typeface="Arial"/>
            </a:endParaRPr>
          </a:p>
        </p:txBody>
      </p:sp>
      <p:sp>
        <p:nvSpPr>
          <p:cNvPr id="379" name="Google Shape;379;p19"/>
          <p:cNvSpPr txBox="1"/>
          <p:nvPr/>
        </p:nvSpPr>
        <p:spPr>
          <a:xfrm>
            <a:off x="2159301" y="697070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インストールしたらログインしてください</a:t>
            </a:r>
            <a:endParaRPr b="0" i="0" sz="1400" u="none" cap="none" strike="noStrike">
              <a:solidFill>
                <a:srgbClr val="000000"/>
              </a:solidFill>
              <a:latin typeface="Arial"/>
              <a:ea typeface="Arial"/>
              <a:cs typeface="Arial"/>
              <a:sym typeface="Arial"/>
            </a:endParaRPr>
          </a:p>
        </p:txBody>
      </p:sp>
      <p:sp>
        <p:nvSpPr>
          <p:cNvPr id="380" name="Google Shape;380;p19"/>
          <p:cNvSpPr txBox="1"/>
          <p:nvPr/>
        </p:nvSpPr>
        <p:spPr>
          <a:xfrm>
            <a:off x="3089320" y="10342736"/>
            <a:ext cx="5225594" cy="508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インストールしたらCHECK</a:t>
            </a:r>
            <a:endParaRPr b="0" i="0" sz="1400" u="none" cap="none" strike="noStrike">
              <a:solidFill>
                <a:srgbClr val="000000"/>
              </a:solidFill>
              <a:latin typeface="Arial"/>
              <a:ea typeface="Arial"/>
              <a:cs typeface="Arial"/>
              <a:sym typeface="Arial"/>
            </a:endParaRPr>
          </a:p>
        </p:txBody>
      </p:sp>
      <p:sp>
        <p:nvSpPr>
          <p:cNvPr id="381" name="Google Shape;381;p19"/>
          <p:cNvSpPr txBox="1"/>
          <p:nvPr/>
        </p:nvSpPr>
        <p:spPr>
          <a:xfrm>
            <a:off x="2393210" y="11135867"/>
            <a:ext cx="12027116" cy="9271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TUNAGのアプリは通知機能でみなさんに最新の情報を届けます。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※インストール後、</a:t>
            </a:r>
            <a:r>
              <a:rPr b="0" i="0" lang="en-US" sz="2600" u="none" cap="none" strike="noStrike">
                <a:solidFill>
                  <a:srgbClr val="FA9102"/>
                </a:solidFill>
                <a:latin typeface="Arial"/>
                <a:ea typeface="Arial"/>
                <a:cs typeface="Arial"/>
                <a:sym typeface="Arial"/>
              </a:rPr>
              <a:t>「通知をON」にすることを忘れずに設定</a:t>
            </a:r>
            <a:r>
              <a:rPr b="0" i="0" lang="en-US" sz="26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p:txBody>
      </p:sp>
      <p:sp>
        <p:nvSpPr>
          <p:cNvPr id="382" name="Google Shape;382;p19"/>
          <p:cNvSpPr txBox="1"/>
          <p:nvPr/>
        </p:nvSpPr>
        <p:spPr>
          <a:xfrm>
            <a:off x="11568521" y="4189220"/>
            <a:ext cx="3515201" cy="276134"/>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iPhoneをご利用の方</a:t>
            </a:r>
            <a:endParaRPr b="0" i="0" sz="1400" u="none" cap="none" strike="noStrike">
              <a:solidFill>
                <a:srgbClr val="000000"/>
              </a:solidFill>
              <a:latin typeface="Arial"/>
              <a:ea typeface="Arial"/>
              <a:cs typeface="Arial"/>
              <a:sym typeface="Arial"/>
            </a:endParaRPr>
          </a:p>
        </p:txBody>
      </p:sp>
      <p:pic>
        <p:nvPicPr>
          <p:cNvPr descr="Google Shape;312;p35" id="383" name="Google Shape;383;p19"/>
          <p:cNvPicPr preferRelativeResize="0"/>
          <p:nvPr/>
        </p:nvPicPr>
        <p:blipFill rotWithShape="1">
          <a:blip r:embed="rId3">
            <a:alphaModFix/>
          </a:blip>
          <a:srcRect b="0" l="0" r="0" t="0"/>
          <a:stretch/>
        </p:blipFill>
        <p:spPr>
          <a:xfrm>
            <a:off x="12424304" y="7337386"/>
            <a:ext cx="1803636" cy="1803636"/>
          </a:xfrm>
          <a:prstGeom prst="rect">
            <a:avLst/>
          </a:prstGeom>
          <a:noFill/>
          <a:ln>
            <a:noFill/>
          </a:ln>
        </p:spPr>
      </p:pic>
      <p:pic>
        <p:nvPicPr>
          <p:cNvPr descr="Google Shape;313;p35" id="384" name="Google Shape;384;p19"/>
          <p:cNvPicPr preferRelativeResize="0"/>
          <p:nvPr/>
        </p:nvPicPr>
        <p:blipFill rotWithShape="1">
          <a:blip r:embed="rId4">
            <a:alphaModFix/>
          </a:blip>
          <a:srcRect b="0" l="0" r="0" t="0"/>
          <a:stretch/>
        </p:blipFill>
        <p:spPr>
          <a:xfrm>
            <a:off x="12427279" y="4663123"/>
            <a:ext cx="1797686" cy="1797688"/>
          </a:xfrm>
          <a:prstGeom prst="rect">
            <a:avLst/>
          </a:prstGeom>
          <a:noFill/>
          <a:ln>
            <a:noFill/>
          </a:ln>
        </p:spPr>
      </p:pic>
      <p:sp>
        <p:nvSpPr>
          <p:cNvPr id="385" name="Google Shape;385;p19"/>
          <p:cNvSpPr txBox="1"/>
          <p:nvPr/>
        </p:nvSpPr>
        <p:spPr>
          <a:xfrm>
            <a:off x="11568521" y="6907808"/>
            <a:ext cx="3515100" cy="2760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Androidをご利用の方</a:t>
            </a:r>
            <a:endParaRPr b="0" i="0" sz="1400" u="none" cap="none" strike="noStrike">
              <a:solidFill>
                <a:srgbClr val="000000"/>
              </a:solidFill>
              <a:latin typeface="Arial"/>
              <a:ea typeface="Arial"/>
              <a:cs typeface="Arial"/>
              <a:sym typeface="Arial"/>
            </a:endParaRPr>
          </a:p>
        </p:txBody>
      </p:sp>
      <p:grpSp>
        <p:nvGrpSpPr>
          <p:cNvPr id="386" name="Google Shape;386;p19"/>
          <p:cNvGrpSpPr/>
          <p:nvPr/>
        </p:nvGrpSpPr>
        <p:grpSpPr>
          <a:xfrm>
            <a:off x="16800637" y="1789450"/>
            <a:ext cx="5751763" cy="10957711"/>
            <a:chOff x="16800637" y="1789450"/>
            <a:chExt cx="5751763" cy="10957711"/>
          </a:xfrm>
        </p:grpSpPr>
        <p:pic>
          <p:nvPicPr>
            <p:cNvPr id="387" name="Google Shape;387;p19"/>
            <p:cNvPicPr preferRelativeResize="0"/>
            <p:nvPr/>
          </p:nvPicPr>
          <p:blipFill rotWithShape="1">
            <a:blip r:embed="rId5">
              <a:alphaModFix/>
            </a:blip>
            <a:srcRect b="0" l="0" r="0" t="0"/>
            <a:stretch/>
          </p:blipFill>
          <p:spPr>
            <a:xfrm>
              <a:off x="16800637" y="1789450"/>
              <a:ext cx="5751763" cy="10957711"/>
            </a:xfrm>
            <a:prstGeom prst="rect">
              <a:avLst/>
            </a:prstGeom>
            <a:noFill/>
            <a:ln>
              <a:noFill/>
            </a:ln>
          </p:spPr>
        </p:pic>
        <p:pic>
          <p:nvPicPr>
            <p:cNvPr id="388" name="Google Shape;388;p19" title="IMG_5620.PNG"/>
            <p:cNvPicPr preferRelativeResize="0"/>
            <p:nvPr/>
          </p:nvPicPr>
          <p:blipFill rotWithShape="1">
            <a:blip r:embed="rId6">
              <a:alphaModFix/>
            </a:blip>
            <a:srcRect b="0" l="0" r="0" t="1096"/>
            <a:stretch/>
          </p:blipFill>
          <p:spPr>
            <a:xfrm>
              <a:off x="17268225" y="2778284"/>
              <a:ext cx="4739400" cy="9677400"/>
            </a:xfrm>
            <a:prstGeom prst="round2SameRect">
              <a:avLst>
                <a:gd fmla="val 629" name="adj1"/>
                <a:gd fmla="val 11752" name="adj2"/>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g3465c88c041_0_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本日の目的</a:t>
            </a:r>
            <a:endParaRPr/>
          </a:p>
        </p:txBody>
      </p:sp>
      <p:sp>
        <p:nvSpPr>
          <p:cNvPr id="53" name="Google Shape;53;g3465c88c041_0_3"/>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54" name="Google Shape;54;g3465c88c041_0_3"/>
          <p:cNvSpPr txBox="1"/>
          <p:nvPr/>
        </p:nvSpPr>
        <p:spPr>
          <a:xfrm>
            <a:off x="10973567" y="5715922"/>
            <a:ext cx="11271600" cy="2139000"/>
          </a:xfrm>
          <a:prstGeom prst="rect">
            <a:avLst/>
          </a:prstGeom>
          <a:noFill/>
          <a:ln>
            <a:noFill/>
          </a:ln>
        </p:spPr>
        <p:txBody>
          <a:bodyPr anchorCtr="0" anchor="ctr" bIns="71425" lIns="71425" spcFirstLastPara="1" rIns="71425" wrap="square" tIns="71425">
            <a:spAutoFit/>
          </a:bodyPr>
          <a:lstStyle/>
          <a:p>
            <a:pPr indent="-178592"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TUNAGの導入目的を伝えたい</a:t>
            </a:r>
            <a:endParaRPr b="0" i="0" sz="3600" u="none" cap="none" strike="noStrike">
              <a:solidFill>
                <a:srgbClr val="424342"/>
              </a:solidFill>
              <a:latin typeface="Arial"/>
              <a:ea typeface="Arial"/>
              <a:cs typeface="Arial"/>
              <a:sym typeface="Arial"/>
            </a:endParaRPr>
          </a:p>
          <a:p>
            <a:pPr indent="-178592"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TUNAGの利用方法をマスターしよう</a:t>
            </a:r>
            <a:endParaRPr b="0" i="0" sz="1400" u="none" cap="none" strike="noStrike">
              <a:solidFill>
                <a:srgbClr val="000000"/>
              </a:solidFill>
              <a:latin typeface="Arial"/>
              <a:ea typeface="Arial"/>
              <a:cs typeface="Arial"/>
              <a:sym typeface="Arial"/>
            </a:endParaRPr>
          </a:p>
        </p:txBody>
      </p:sp>
      <p:pic>
        <p:nvPicPr>
          <p:cNvPr descr="undraw_Target_re_fi8j.png" id="55" name="Google Shape;55;g3465c88c041_0_3"/>
          <p:cNvPicPr preferRelativeResize="0"/>
          <p:nvPr/>
        </p:nvPicPr>
        <p:blipFill rotWithShape="1">
          <a:blip r:embed="rId3">
            <a:alphaModFix/>
          </a:blip>
          <a:srcRect b="0" l="9002" r="9002" t="0"/>
          <a:stretch/>
        </p:blipFill>
        <p:spPr>
          <a:xfrm>
            <a:off x="1971048" y="3422462"/>
            <a:ext cx="7968932" cy="88993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94" name="Google Shape;394;p2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チュートリアルを読んでプロフィール画像を登録しよう！</a:t>
            </a:r>
            <a:endParaRPr/>
          </a:p>
        </p:txBody>
      </p:sp>
      <p:sp>
        <p:nvSpPr>
          <p:cNvPr id="395" name="Google Shape;395;p20"/>
          <p:cNvSpPr txBox="1"/>
          <p:nvPr/>
        </p:nvSpPr>
        <p:spPr>
          <a:xfrm>
            <a:off x="1666276" y="2389800"/>
            <a:ext cx="165930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チュートリアルを読んだ後は、プロフィール画像を設定しましょう。</a:t>
            </a:r>
            <a:endParaRPr b="0" i="0" sz="1400" u="none" cap="none" strike="noStrike">
              <a:solidFill>
                <a:srgbClr val="000000"/>
              </a:solidFill>
              <a:latin typeface="Arial"/>
              <a:ea typeface="Arial"/>
              <a:cs typeface="Arial"/>
              <a:sym typeface="Arial"/>
            </a:endParaRPr>
          </a:p>
        </p:txBody>
      </p:sp>
      <p:pic>
        <p:nvPicPr>
          <p:cNvPr id="396" name="Google Shape;396;p20"/>
          <p:cNvPicPr preferRelativeResize="0"/>
          <p:nvPr/>
        </p:nvPicPr>
        <p:blipFill rotWithShape="1">
          <a:blip r:embed="rId3">
            <a:alphaModFix/>
          </a:blip>
          <a:srcRect b="0" l="0" r="0" t="0"/>
          <a:stretch/>
        </p:blipFill>
        <p:spPr>
          <a:xfrm>
            <a:off x="1358400" y="4290678"/>
            <a:ext cx="3566355" cy="7703224"/>
          </a:xfrm>
          <a:prstGeom prst="rect">
            <a:avLst/>
          </a:prstGeom>
          <a:noFill/>
          <a:ln>
            <a:noFill/>
          </a:ln>
        </p:spPr>
      </p:pic>
      <p:pic>
        <p:nvPicPr>
          <p:cNvPr id="397" name="Google Shape;397;p20"/>
          <p:cNvPicPr preferRelativeResize="0"/>
          <p:nvPr/>
        </p:nvPicPr>
        <p:blipFill rotWithShape="1">
          <a:blip r:embed="rId4">
            <a:alphaModFix/>
          </a:blip>
          <a:srcRect b="0" l="0" r="0" t="0"/>
          <a:stretch/>
        </p:blipFill>
        <p:spPr>
          <a:xfrm>
            <a:off x="14426589" y="4198512"/>
            <a:ext cx="3832692" cy="7776794"/>
          </a:xfrm>
          <a:prstGeom prst="rect">
            <a:avLst/>
          </a:prstGeom>
          <a:noFill/>
          <a:ln>
            <a:noFill/>
          </a:ln>
        </p:spPr>
      </p:pic>
      <p:pic>
        <p:nvPicPr>
          <p:cNvPr id="398" name="Google Shape;398;p20"/>
          <p:cNvPicPr preferRelativeResize="0"/>
          <p:nvPr/>
        </p:nvPicPr>
        <p:blipFill rotWithShape="1">
          <a:blip r:embed="rId5">
            <a:alphaModFix/>
          </a:blip>
          <a:srcRect b="0" l="0" r="0" t="0"/>
          <a:stretch/>
        </p:blipFill>
        <p:spPr>
          <a:xfrm>
            <a:off x="10275646" y="4293303"/>
            <a:ext cx="3832693" cy="7592463"/>
          </a:xfrm>
          <a:prstGeom prst="rect">
            <a:avLst/>
          </a:prstGeom>
          <a:noFill/>
          <a:ln>
            <a:noFill/>
          </a:ln>
        </p:spPr>
      </p:pic>
      <p:pic>
        <p:nvPicPr>
          <p:cNvPr id="399" name="Google Shape;399;p20"/>
          <p:cNvPicPr preferRelativeResize="0"/>
          <p:nvPr/>
        </p:nvPicPr>
        <p:blipFill rotWithShape="1">
          <a:blip r:embed="rId6">
            <a:alphaModFix/>
          </a:blip>
          <a:srcRect b="0" l="0" r="0" t="0"/>
          <a:stretch/>
        </p:blipFill>
        <p:spPr>
          <a:xfrm>
            <a:off x="18825783" y="4185417"/>
            <a:ext cx="3946417" cy="7703224"/>
          </a:xfrm>
          <a:prstGeom prst="rect">
            <a:avLst/>
          </a:prstGeom>
          <a:noFill/>
          <a:ln>
            <a:noFill/>
          </a:ln>
        </p:spPr>
      </p:pic>
      <p:pic>
        <p:nvPicPr>
          <p:cNvPr id="400" name="Google Shape;400;p20"/>
          <p:cNvPicPr preferRelativeResize="0"/>
          <p:nvPr/>
        </p:nvPicPr>
        <p:blipFill rotWithShape="1">
          <a:blip r:embed="rId7">
            <a:alphaModFix/>
          </a:blip>
          <a:srcRect b="0" l="0" r="0" t="0"/>
          <a:stretch/>
        </p:blipFill>
        <p:spPr>
          <a:xfrm>
            <a:off x="5892518" y="4293303"/>
            <a:ext cx="3832691" cy="7637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1"/>
          <p:cNvSpPr/>
          <p:nvPr/>
        </p:nvSpPr>
        <p:spPr>
          <a:xfrm>
            <a:off x="1589915" y="3948850"/>
            <a:ext cx="6679971" cy="8371093"/>
          </a:xfrm>
          <a:prstGeom prst="roundRect">
            <a:avLst>
              <a:gd fmla="val 2911"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06" name="Google Shape;406;p2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07" name="Google Shape;407;p2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プロフィール画像の設定</a:t>
            </a:r>
            <a:endParaRPr/>
          </a:p>
        </p:txBody>
      </p:sp>
      <p:sp>
        <p:nvSpPr>
          <p:cNvPr id="408" name="Google Shape;408;p21"/>
          <p:cNvSpPr txBox="1"/>
          <p:nvPr/>
        </p:nvSpPr>
        <p:spPr>
          <a:xfrm>
            <a:off x="1666269" y="1996093"/>
            <a:ext cx="210516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顔と名前を一致させることでコミュニケーションが生まれます。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新入社員や他所属とのコミュニケーション活性化に取り組んでいけるように設定をお願いします。</a:t>
            </a:r>
            <a:endParaRPr b="0" i="0" sz="1400" u="none" cap="none" strike="noStrike">
              <a:solidFill>
                <a:srgbClr val="000000"/>
              </a:solidFill>
              <a:latin typeface="Arial"/>
              <a:ea typeface="Arial"/>
              <a:cs typeface="Arial"/>
              <a:sym typeface="Arial"/>
            </a:endParaRPr>
          </a:p>
        </p:txBody>
      </p:sp>
      <p:sp>
        <p:nvSpPr>
          <p:cNvPr id="409" name="Google Shape;409;p21"/>
          <p:cNvSpPr/>
          <p:nvPr/>
        </p:nvSpPr>
        <p:spPr>
          <a:xfrm>
            <a:off x="8671199" y="3948850"/>
            <a:ext cx="14131568" cy="8314016"/>
          </a:xfrm>
          <a:prstGeom prst="roundRect">
            <a:avLst>
              <a:gd fmla="val 2291" name="adj"/>
            </a:avLst>
          </a:prstGeom>
          <a:solidFill>
            <a:srgbClr val="FFEDEC"/>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200"/>
              <a:buFont typeface="Arial"/>
              <a:buNone/>
            </a:pPr>
            <a:r>
              <a:t/>
            </a:r>
            <a:endParaRPr b="1" i="0" sz="3200" u="none" cap="none" strike="noStrike">
              <a:solidFill>
                <a:srgbClr val="FFFFFF"/>
              </a:solidFill>
              <a:latin typeface="Arial"/>
              <a:ea typeface="Arial"/>
              <a:cs typeface="Arial"/>
              <a:sym typeface="Arial"/>
            </a:endParaRPr>
          </a:p>
        </p:txBody>
      </p:sp>
      <p:sp>
        <p:nvSpPr>
          <p:cNvPr id="410" name="Google Shape;410;p21"/>
          <p:cNvSpPr txBox="1"/>
          <p:nvPr/>
        </p:nvSpPr>
        <p:spPr>
          <a:xfrm>
            <a:off x="3364205"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70A4F3"/>
              </a:buClr>
              <a:buSzPts val="3200"/>
              <a:buFont typeface="Arial"/>
              <a:buNone/>
            </a:pPr>
            <a:r>
              <a:rPr b="0" i="0" lang="en-US" sz="3200" u="none" cap="none" strike="noStrike">
                <a:solidFill>
                  <a:srgbClr val="70A4F3"/>
                </a:solidFill>
                <a:latin typeface="Arial"/>
                <a:ea typeface="Arial"/>
                <a:cs typeface="Arial"/>
                <a:sym typeface="Arial"/>
              </a:rPr>
              <a:t>理想的な画像</a:t>
            </a:r>
            <a:endParaRPr b="0" i="0" sz="1400" u="none" cap="none" strike="noStrike">
              <a:solidFill>
                <a:srgbClr val="000000"/>
              </a:solidFill>
              <a:latin typeface="Arial"/>
              <a:ea typeface="Arial"/>
              <a:cs typeface="Arial"/>
              <a:sym typeface="Arial"/>
            </a:endParaRPr>
          </a:p>
        </p:txBody>
      </p:sp>
      <p:sp>
        <p:nvSpPr>
          <p:cNvPr id="411" name="Google Shape;411;p21"/>
          <p:cNvSpPr txBox="1"/>
          <p:nvPr/>
        </p:nvSpPr>
        <p:spPr>
          <a:xfrm>
            <a:off x="2087140" y="9693586"/>
            <a:ext cx="5803800" cy="16248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顔がはっきりわかります。</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自身の顔のわかる画像にしましょう。</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正面を向いている画像を設定ください。</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誰が見ても本人だと認識できる画像</a:t>
            </a:r>
            <a:endParaRPr b="0" i="0" sz="1400" u="none" cap="none" strike="noStrike">
              <a:solidFill>
                <a:srgbClr val="000000"/>
              </a:solidFill>
              <a:latin typeface="Arial"/>
              <a:ea typeface="Arial"/>
              <a:cs typeface="Arial"/>
              <a:sym typeface="Arial"/>
            </a:endParaRPr>
          </a:p>
        </p:txBody>
      </p:sp>
      <p:sp>
        <p:nvSpPr>
          <p:cNvPr id="412" name="Google Shape;412;p21"/>
          <p:cNvSpPr txBox="1"/>
          <p:nvPr/>
        </p:nvSpPr>
        <p:spPr>
          <a:xfrm>
            <a:off x="3117113" y="4475668"/>
            <a:ext cx="774701" cy="78105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70A4F3"/>
              </a:buClr>
              <a:buSzPts val="5300"/>
              <a:buFont typeface="Arial"/>
              <a:buNone/>
            </a:pPr>
            <a:r>
              <a:rPr b="0" i="0" lang="en-US" sz="5300" u="none" cap="none" strike="noStrike">
                <a:solidFill>
                  <a:srgbClr val="70A4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13" name="Google Shape;413;p21"/>
          <p:cNvSpPr txBox="1"/>
          <p:nvPr/>
        </p:nvSpPr>
        <p:spPr>
          <a:xfrm>
            <a:off x="14514783"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63415"/>
              </a:buClr>
              <a:buSzPts val="3200"/>
              <a:buFont typeface="Arial"/>
              <a:buNone/>
            </a:pPr>
            <a:r>
              <a:rPr b="0" i="0" lang="en-US" sz="3200" u="none" cap="none" strike="noStrike">
                <a:solidFill>
                  <a:srgbClr val="C63415"/>
                </a:solidFill>
                <a:latin typeface="Arial"/>
                <a:ea typeface="Arial"/>
                <a:cs typeface="Arial"/>
                <a:sym typeface="Arial"/>
              </a:rPr>
              <a:t>NGな画像</a:t>
            </a:r>
            <a:endParaRPr b="0" i="0" sz="1400" u="none" cap="none" strike="noStrike">
              <a:solidFill>
                <a:srgbClr val="000000"/>
              </a:solidFill>
              <a:latin typeface="Arial"/>
              <a:ea typeface="Arial"/>
              <a:cs typeface="Arial"/>
              <a:sym typeface="Arial"/>
            </a:endParaRPr>
          </a:p>
        </p:txBody>
      </p:sp>
      <p:sp>
        <p:nvSpPr>
          <p:cNvPr id="414" name="Google Shape;414;p21"/>
          <p:cNvSpPr txBox="1"/>
          <p:nvPr/>
        </p:nvSpPr>
        <p:spPr>
          <a:xfrm>
            <a:off x="14623293" y="4485192"/>
            <a:ext cx="774701" cy="7620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C63415"/>
              </a:buClr>
              <a:buSzPts val="5300"/>
              <a:buFont typeface="Arial"/>
              <a:buNone/>
            </a:pPr>
            <a:r>
              <a:rPr b="0" i="0" lang="en-US" sz="5300" u="none" cap="none" strike="noStrike">
                <a:solidFill>
                  <a:srgbClr val="C6341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415" name="Google Shape;415;p21"/>
          <p:cNvGrpSpPr/>
          <p:nvPr/>
        </p:nvGrpSpPr>
        <p:grpSpPr>
          <a:xfrm>
            <a:off x="10014435" y="5814873"/>
            <a:ext cx="2698026" cy="2715836"/>
            <a:chOff x="0" y="0"/>
            <a:chExt cx="2698025" cy="2715834"/>
          </a:xfrm>
        </p:grpSpPr>
        <p:pic>
          <p:nvPicPr>
            <p:cNvPr descr="Google Shape;342;p37" id="416" name="Google Shape;416;p21"/>
            <p:cNvPicPr preferRelativeResize="0"/>
            <p:nvPr/>
          </p:nvPicPr>
          <p:blipFill rotWithShape="1">
            <a:blip r:embed="rId3">
              <a:alphaModFix/>
            </a:blip>
            <a:srcRect b="6469" l="0" r="42451" t="6476"/>
            <a:stretch/>
          </p:blipFill>
          <p:spPr>
            <a:xfrm>
              <a:off x="0" y="0"/>
              <a:ext cx="2698025" cy="2715834"/>
            </a:xfrm>
            <a:custGeom>
              <a:rect b="b" l="l" r="r" t="t"/>
              <a:pathLst>
                <a:path extrusionOk="0" h="20595" w="20588">
                  <a:moveTo>
                    <a:pt x="10224" y="0"/>
                  </a:moveTo>
                  <a:cubicBezTo>
                    <a:pt x="7573" y="0"/>
                    <a:pt x="4922" y="1005"/>
                    <a:pt x="2898" y="3016"/>
                  </a:cubicBezTo>
                  <a:cubicBezTo>
                    <a:pt x="1284" y="4619"/>
                    <a:pt x="327" y="6622"/>
                    <a:pt x="0" y="8704"/>
                  </a:cubicBezTo>
                  <a:lnTo>
                    <a:pt x="0" y="11888"/>
                  </a:lnTo>
                  <a:cubicBezTo>
                    <a:pt x="326" y="13970"/>
                    <a:pt x="1284" y="15975"/>
                    <a:pt x="2898" y="17579"/>
                  </a:cubicBezTo>
                  <a:cubicBezTo>
                    <a:pt x="6945" y="21600"/>
                    <a:pt x="13507" y="21600"/>
                    <a:pt x="17553" y="17579"/>
                  </a:cubicBezTo>
                  <a:cubicBezTo>
                    <a:pt x="21600" y="13558"/>
                    <a:pt x="21600" y="7037"/>
                    <a:pt x="17553" y="3016"/>
                  </a:cubicBezTo>
                  <a:cubicBezTo>
                    <a:pt x="15530" y="1005"/>
                    <a:pt x="12876" y="0"/>
                    <a:pt x="10224" y="0"/>
                  </a:cubicBezTo>
                  <a:close/>
                </a:path>
              </a:pathLst>
            </a:custGeom>
            <a:noFill/>
            <a:ln cap="flat" cmpd="sng" w="63500">
              <a:solidFill>
                <a:srgbClr val="FFFFFF"/>
              </a:solidFill>
              <a:prstDash val="solid"/>
              <a:miter lim="400000"/>
              <a:headEnd len="sm" w="sm" type="none"/>
              <a:tailEnd len="sm" w="sm" type="none"/>
            </a:ln>
          </p:spPr>
        </p:pic>
        <p:grpSp>
          <p:nvGrpSpPr>
            <p:cNvPr id="417" name="Google Shape;417;p21"/>
            <p:cNvGrpSpPr/>
            <p:nvPr/>
          </p:nvGrpSpPr>
          <p:grpSpPr>
            <a:xfrm>
              <a:off x="156960" y="191341"/>
              <a:ext cx="2333149" cy="2333149"/>
              <a:chOff x="0" y="2"/>
              <a:chExt cx="2333147" cy="2333147"/>
            </a:xfrm>
          </p:grpSpPr>
          <p:cxnSp>
            <p:nvCxnSpPr>
              <p:cNvPr id="418" name="Google Shape;418;p21"/>
              <p:cNvCxnSpPr/>
              <p:nvPr/>
            </p:nvCxnSpPr>
            <p:spPr>
              <a:xfrm flipH="1" rot="10800000">
                <a:off x="0" y="2"/>
                <a:ext cx="2333146" cy="2333147"/>
              </a:xfrm>
              <a:prstGeom prst="straightConnector1">
                <a:avLst/>
              </a:prstGeom>
              <a:noFill/>
              <a:ln cap="flat" cmpd="sng" w="203200">
                <a:solidFill>
                  <a:srgbClr val="DF4238">
                    <a:alpha val="68627"/>
                  </a:srgbClr>
                </a:solidFill>
                <a:prstDash val="solid"/>
                <a:miter lim="400000"/>
                <a:headEnd len="sm" w="sm" type="none"/>
                <a:tailEnd len="sm" w="sm" type="none"/>
              </a:ln>
            </p:spPr>
          </p:cxnSp>
          <p:cxnSp>
            <p:nvCxnSpPr>
              <p:cNvPr id="419" name="Google Shape;419;p21"/>
              <p:cNvCxnSpPr/>
              <p:nvPr/>
            </p:nvCxnSpPr>
            <p:spPr>
              <a:xfrm rot="10800000">
                <a:off x="1" y="2"/>
                <a:ext cx="2333146" cy="2333147"/>
              </a:xfrm>
              <a:prstGeom prst="straightConnector1">
                <a:avLst/>
              </a:prstGeom>
              <a:noFill/>
              <a:ln cap="flat" cmpd="sng" w="203200">
                <a:solidFill>
                  <a:srgbClr val="DF4238">
                    <a:alpha val="68627"/>
                  </a:srgbClr>
                </a:solidFill>
                <a:prstDash val="solid"/>
                <a:miter lim="400000"/>
                <a:headEnd len="sm" w="sm" type="none"/>
                <a:tailEnd len="sm" w="sm" type="none"/>
              </a:ln>
            </p:spPr>
          </p:cxnSp>
        </p:grpSp>
      </p:grpSp>
      <p:sp>
        <p:nvSpPr>
          <p:cNvPr id="420" name="Google Shape;420;p21"/>
          <p:cNvSpPr txBox="1"/>
          <p:nvPr/>
        </p:nvSpPr>
        <p:spPr>
          <a:xfrm>
            <a:off x="9330711" y="9109386"/>
            <a:ext cx="4253700" cy="1521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見切れてしまっていたり、マスクを着用した状態になっています。</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マスクは外してください。</a:t>
            </a:r>
            <a:endParaRPr b="0" i="0" sz="1400" u="none" cap="none" strike="noStrike">
              <a:solidFill>
                <a:srgbClr val="000000"/>
              </a:solidFill>
              <a:latin typeface="Arial"/>
              <a:ea typeface="Arial"/>
              <a:cs typeface="Arial"/>
              <a:sym typeface="Arial"/>
            </a:endParaRPr>
          </a:p>
        </p:txBody>
      </p:sp>
      <p:grpSp>
        <p:nvGrpSpPr>
          <p:cNvPr id="421" name="Google Shape;421;p21"/>
          <p:cNvGrpSpPr/>
          <p:nvPr/>
        </p:nvGrpSpPr>
        <p:grpSpPr>
          <a:xfrm>
            <a:off x="14344877" y="5752674"/>
            <a:ext cx="2715511" cy="2715476"/>
            <a:chOff x="-19548" y="-3138606"/>
            <a:chExt cx="2715510" cy="2715474"/>
          </a:xfrm>
        </p:grpSpPr>
        <p:pic>
          <p:nvPicPr>
            <p:cNvPr descr="image33.jpeg" id="422" name="Google Shape;422;p21"/>
            <p:cNvPicPr preferRelativeResize="0"/>
            <p:nvPr/>
          </p:nvPicPr>
          <p:blipFill rotWithShape="1">
            <a:blip r:embed="rId4">
              <a:alphaModFix/>
            </a:blip>
            <a:srcRect b="2824" l="20887" r="20888" t="10010"/>
            <a:stretch/>
          </p:blipFill>
          <p:spPr>
            <a:xfrm>
              <a:off x="-19548" y="-3138606"/>
              <a:ext cx="2715510" cy="2715474"/>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grpSp>
          <p:nvGrpSpPr>
            <p:cNvPr id="423" name="Google Shape;423;p21"/>
            <p:cNvGrpSpPr/>
            <p:nvPr/>
          </p:nvGrpSpPr>
          <p:grpSpPr>
            <a:xfrm>
              <a:off x="180583" y="-2885069"/>
              <a:ext cx="2333149" cy="2333149"/>
              <a:chOff x="0" y="2"/>
              <a:chExt cx="2333147" cy="2333147"/>
            </a:xfrm>
          </p:grpSpPr>
          <p:cxnSp>
            <p:nvCxnSpPr>
              <p:cNvPr id="424" name="Google Shape;424;p21"/>
              <p:cNvCxnSpPr/>
              <p:nvPr/>
            </p:nvCxnSpPr>
            <p:spPr>
              <a:xfrm flipH="1" rot="10800000">
                <a:off x="0" y="2"/>
                <a:ext cx="2333146" cy="2333147"/>
              </a:xfrm>
              <a:prstGeom prst="straightConnector1">
                <a:avLst/>
              </a:prstGeom>
              <a:noFill/>
              <a:ln cap="flat" cmpd="sng" w="203200">
                <a:solidFill>
                  <a:srgbClr val="DF4238">
                    <a:alpha val="68627"/>
                  </a:srgbClr>
                </a:solidFill>
                <a:prstDash val="solid"/>
                <a:miter lim="400000"/>
                <a:headEnd len="sm" w="sm" type="none"/>
                <a:tailEnd len="sm" w="sm" type="none"/>
              </a:ln>
            </p:spPr>
          </p:cxnSp>
          <p:cxnSp>
            <p:nvCxnSpPr>
              <p:cNvPr id="425" name="Google Shape;425;p21"/>
              <p:cNvCxnSpPr/>
              <p:nvPr/>
            </p:nvCxnSpPr>
            <p:spPr>
              <a:xfrm rot="10800000">
                <a:off x="1" y="2"/>
                <a:ext cx="2333146" cy="2333147"/>
              </a:xfrm>
              <a:prstGeom prst="straightConnector1">
                <a:avLst/>
              </a:prstGeom>
              <a:noFill/>
              <a:ln cap="flat" cmpd="sng" w="203200">
                <a:solidFill>
                  <a:srgbClr val="DF4238">
                    <a:alpha val="68627"/>
                  </a:srgbClr>
                </a:solidFill>
                <a:prstDash val="solid"/>
                <a:miter lim="400000"/>
                <a:headEnd len="sm" w="sm" type="none"/>
                <a:tailEnd len="sm" w="sm" type="none"/>
              </a:ln>
            </p:spPr>
          </p:cxnSp>
        </p:grpSp>
      </p:grpSp>
      <p:sp>
        <p:nvSpPr>
          <p:cNvPr id="426" name="Google Shape;426;p21"/>
          <p:cNvSpPr txBox="1"/>
          <p:nvPr/>
        </p:nvSpPr>
        <p:spPr>
          <a:xfrm>
            <a:off x="13755126" y="9109386"/>
            <a:ext cx="3963600" cy="1167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本人のみでない画像。</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本人とわかる画像を設定しましょう。</a:t>
            </a:r>
            <a:endParaRPr b="0" i="0" sz="1400" u="none" cap="none" strike="noStrike">
              <a:solidFill>
                <a:srgbClr val="000000"/>
              </a:solidFill>
              <a:latin typeface="Arial"/>
              <a:ea typeface="Arial"/>
              <a:cs typeface="Arial"/>
              <a:sym typeface="Arial"/>
            </a:endParaRPr>
          </a:p>
        </p:txBody>
      </p:sp>
      <p:grpSp>
        <p:nvGrpSpPr>
          <p:cNvPr id="427" name="Google Shape;427;p21"/>
          <p:cNvGrpSpPr/>
          <p:nvPr/>
        </p:nvGrpSpPr>
        <p:grpSpPr>
          <a:xfrm>
            <a:off x="18673917" y="5812049"/>
            <a:ext cx="2721576" cy="2721475"/>
            <a:chOff x="4574" y="-3079232"/>
            <a:chExt cx="2721575" cy="2721474"/>
          </a:xfrm>
        </p:grpSpPr>
        <p:pic>
          <p:nvPicPr>
            <p:cNvPr descr="Google Shape;355;p37" id="428" name="Google Shape;428;p21"/>
            <p:cNvPicPr preferRelativeResize="0"/>
            <p:nvPr/>
          </p:nvPicPr>
          <p:blipFill rotWithShape="1">
            <a:blip r:embed="rId5">
              <a:alphaModFix/>
            </a:blip>
            <a:srcRect b="73823" l="37758" r="37758" t="12609"/>
            <a:stretch/>
          </p:blipFill>
          <p:spPr>
            <a:xfrm>
              <a:off x="4574" y="-3079232"/>
              <a:ext cx="2721575" cy="2721474"/>
            </a:xfrm>
            <a:custGeom>
              <a:rect b="b" l="l" r="r" t="t"/>
              <a:pathLst>
                <a:path extrusionOk="0" h="20595" w="19679">
                  <a:moveTo>
                    <a:pt x="9840" y="0"/>
                  </a:moveTo>
                  <a:cubicBezTo>
                    <a:pt x="7322" y="0"/>
                    <a:pt x="4803" y="1005"/>
                    <a:pt x="2881" y="3015"/>
                  </a:cubicBezTo>
                  <a:cubicBezTo>
                    <a:pt x="-961" y="7037"/>
                    <a:pt x="-961" y="13557"/>
                    <a:pt x="2881" y="17579"/>
                  </a:cubicBezTo>
                  <a:cubicBezTo>
                    <a:pt x="6724" y="21600"/>
                    <a:pt x="12954" y="21600"/>
                    <a:pt x="16796" y="17579"/>
                  </a:cubicBezTo>
                  <a:cubicBezTo>
                    <a:pt x="20639" y="13557"/>
                    <a:pt x="20639" y="7037"/>
                    <a:pt x="16796" y="3015"/>
                  </a:cubicBezTo>
                  <a:cubicBezTo>
                    <a:pt x="14875" y="1005"/>
                    <a:pt x="12359" y="0"/>
                    <a:pt x="9840" y="0"/>
                  </a:cubicBezTo>
                  <a:close/>
                  <a:moveTo>
                    <a:pt x="9447" y="10599"/>
                  </a:moveTo>
                  <a:cubicBezTo>
                    <a:pt x="9496" y="10611"/>
                    <a:pt x="9540" y="10644"/>
                    <a:pt x="9568" y="10692"/>
                  </a:cubicBezTo>
                  <a:cubicBezTo>
                    <a:pt x="9624" y="10787"/>
                    <a:pt x="9596" y="10912"/>
                    <a:pt x="9505" y="10971"/>
                  </a:cubicBezTo>
                  <a:cubicBezTo>
                    <a:pt x="9414" y="11030"/>
                    <a:pt x="9294" y="11001"/>
                    <a:pt x="9238" y="10905"/>
                  </a:cubicBezTo>
                  <a:cubicBezTo>
                    <a:pt x="9182" y="10810"/>
                    <a:pt x="9210" y="10685"/>
                    <a:pt x="9301" y="10626"/>
                  </a:cubicBezTo>
                  <a:cubicBezTo>
                    <a:pt x="9346" y="10596"/>
                    <a:pt x="9399" y="10587"/>
                    <a:pt x="9447" y="10599"/>
                  </a:cubicBezTo>
                  <a:close/>
                </a:path>
              </a:pathLst>
            </a:custGeom>
            <a:noFill/>
            <a:ln cap="flat" cmpd="sng" w="63500">
              <a:solidFill>
                <a:srgbClr val="FFFFFF"/>
              </a:solidFill>
              <a:prstDash val="solid"/>
              <a:miter lim="400000"/>
              <a:headEnd len="sm" w="sm" type="none"/>
              <a:tailEnd len="sm" w="sm" type="none"/>
            </a:ln>
          </p:spPr>
        </p:pic>
        <p:grpSp>
          <p:nvGrpSpPr>
            <p:cNvPr id="429" name="Google Shape;429;p21"/>
            <p:cNvGrpSpPr/>
            <p:nvPr/>
          </p:nvGrpSpPr>
          <p:grpSpPr>
            <a:xfrm>
              <a:off x="180583" y="-2885069"/>
              <a:ext cx="2333149" cy="2333149"/>
              <a:chOff x="0" y="2"/>
              <a:chExt cx="2333147" cy="2333147"/>
            </a:xfrm>
          </p:grpSpPr>
          <p:cxnSp>
            <p:nvCxnSpPr>
              <p:cNvPr id="430" name="Google Shape;430;p21"/>
              <p:cNvCxnSpPr/>
              <p:nvPr/>
            </p:nvCxnSpPr>
            <p:spPr>
              <a:xfrm flipH="1" rot="10800000">
                <a:off x="0" y="2"/>
                <a:ext cx="2333146" cy="2333147"/>
              </a:xfrm>
              <a:prstGeom prst="straightConnector1">
                <a:avLst/>
              </a:prstGeom>
              <a:noFill/>
              <a:ln cap="flat" cmpd="sng" w="203200">
                <a:solidFill>
                  <a:srgbClr val="DF4238">
                    <a:alpha val="68627"/>
                  </a:srgbClr>
                </a:solidFill>
                <a:prstDash val="solid"/>
                <a:miter lim="400000"/>
                <a:headEnd len="sm" w="sm" type="none"/>
                <a:tailEnd len="sm" w="sm" type="none"/>
              </a:ln>
            </p:spPr>
          </p:cxnSp>
          <p:cxnSp>
            <p:nvCxnSpPr>
              <p:cNvPr id="431" name="Google Shape;431;p21"/>
              <p:cNvCxnSpPr/>
              <p:nvPr/>
            </p:nvCxnSpPr>
            <p:spPr>
              <a:xfrm rot="10800000">
                <a:off x="1" y="2"/>
                <a:ext cx="2333146" cy="2333147"/>
              </a:xfrm>
              <a:prstGeom prst="straightConnector1">
                <a:avLst/>
              </a:prstGeom>
              <a:noFill/>
              <a:ln cap="flat" cmpd="sng" w="203200">
                <a:solidFill>
                  <a:srgbClr val="DF4238">
                    <a:alpha val="68627"/>
                  </a:srgbClr>
                </a:solidFill>
                <a:prstDash val="solid"/>
                <a:miter lim="400000"/>
                <a:headEnd len="sm" w="sm" type="none"/>
                <a:tailEnd len="sm" w="sm" type="none"/>
              </a:ln>
            </p:spPr>
          </p:cxnSp>
        </p:grpSp>
      </p:grpSp>
      <p:sp>
        <p:nvSpPr>
          <p:cNvPr id="432" name="Google Shape;432;p21"/>
          <p:cNvSpPr txBox="1"/>
          <p:nvPr/>
        </p:nvSpPr>
        <p:spPr>
          <a:xfrm>
            <a:off x="18047341" y="9109386"/>
            <a:ext cx="4156289" cy="797084"/>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集合写真は顔が小さくなり、とてもわかりづらいです。</a:t>
            </a:r>
            <a:endParaRPr b="0" i="0" sz="1400" u="none" cap="none" strike="noStrike">
              <a:solidFill>
                <a:srgbClr val="000000"/>
              </a:solidFill>
              <a:latin typeface="Arial"/>
              <a:ea typeface="Arial"/>
              <a:cs typeface="Arial"/>
              <a:sym typeface="Arial"/>
            </a:endParaRPr>
          </a:p>
        </p:txBody>
      </p:sp>
      <p:sp>
        <p:nvSpPr>
          <p:cNvPr id="433" name="Google Shape;433;p21"/>
          <p:cNvSpPr txBox="1"/>
          <p:nvPr/>
        </p:nvSpPr>
        <p:spPr>
          <a:xfrm>
            <a:off x="9107782" y="11369077"/>
            <a:ext cx="13258500" cy="408600"/>
          </a:xfrm>
          <a:prstGeom prst="rect">
            <a:avLst/>
          </a:prstGeom>
          <a:noFill/>
          <a:ln>
            <a:noFill/>
          </a:ln>
        </p:spPr>
        <p:txBody>
          <a:bodyPr anchorCtr="0" anchor="ctr" bIns="27050" lIns="27050" spcFirstLastPara="1" rIns="27050" wrap="square" tIns="27050">
            <a:spAutoFit/>
          </a:bodyPr>
          <a:lstStyle/>
          <a:p>
            <a:pPr indent="0" lvl="0" marL="0" marR="0" rtl="0" algn="ctr">
              <a:lnSpc>
                <a:spcPct val="100000"/>
              </a:lnSpc>
              <a:spcBef>
                <a:spcPts val="0"/>
              </a:spcBef>
              <a:spcAft>
                <a:spcPts val="0"/>
              </a:spcAft>
              <a:buClr>
                <a:srgbClr val="C63415"/>
              </a:buClr>
              <a:buSzPts val="2300"/>
              <a:buFont typeface="Arial"/>
              <a:buNone/>
            </a:pPr>
            <a:r>
              <a:rPr b="0" i="0" lang="en-US" sz="2300" u="none" cap="none" strike="noStrike">
                <a:solidFill>
                  <a:srgbClr val="C63415"/>
                </a:solidFill>
                <a:latin typeface="Arial"/>
                <a:ea typeface="Arial"/>
                <a:cs typeface="Arial"/>
                <a:sym typeface="Arial"/>
              </a:rPr>
              <a:t>※ペットや好きなロゴ等ではなく、自身と分かる画像の設定をしてください。</a:t>
            </a:r>
            <a:endParaRPr b="0" i="0" sz="1400" u="none" cap="none" strike="noStrike">
              <a:solidFill>
                <a:srgbClr val="000000"/>
              </a:solidFill>
              <a:latin typeface="Arial"/>
              <a:ea typeface="Arial"/>
              <a:cs typeface="Arial"/>
              <a:sym typeface="Arial"/>
            </a:endParaRPr>
          </a:p>
        </p:txBody>
      </p:sp>
      <p:pic>
        <p:nvPicPr>
          <p:cNvPr descr="Google Shape;332;p37" id="434" name="Google Shape;434;p21"/>
          <p:cNvPicPr preferRelativeResize="0"/>
          <p:nvPr/>
        </p:nvPicPr>
        <p:blipFill rotWithShape="1">
          <a:blip r:embed="rId6">
            <a:alphaModFix/>
          </a:blip>
          <a:srcRect b="48710" l="34446" r="34442" t="4658"/>
          <a:stretch/>
        </p:blipFill>
        <p:spPr>
          <a:xfrm>
            <a:off x="3125331" y="5524373"/>
            <a:ext cx="3609129" cy="3609016"/>
          </a:xfrm>
          <a:custGeom>
            <a:rect b="b" l="l" r="r" t="t"/>
            <a:pathLst>
              <a:path extrusionOk="0" h="20595" w="19679">
                <a:moveTo>
                  <a:pt x="9839" y="0"/>
                </a:moveTo>
                <a:cubicBezTo>
                  <a:pt x="7321" y="0"/>
                  <a:pt x="4803" y="1007"/>
                  <a:pt x="2882" y="3017"/>
                </a:cubicBezTo>
                <a:cubicBezTo>
                  <a:pt x="-960" y="7039"/>
                  <a:pt x="-960" y="13557"/>
                  <a:pt x="2882" y="17579"/>
                </a:cubicBezTo>
                <a:cubicBezTo>
                  <a:pt x="6724" y="21600"/>
                  <a:pt x="12956" y="21600"/>
                  <a:pt x="16798" y="17579"/>
                </a:cubicBezTo>
                <a:cubicBezTo>
                  <a:pt x="20640" y="13557"/>
                  <a:pt x="20640" y="7039"/>
                  <a:pt x="16798" y="3017"/>
                </a:cubicBezTo>
                <a:cubicBezTo>
                  <a:pt x="14877" y="1007"/>
                  <a:pt x="12357" y="0"/>
                  <a:pt x="9839" y="0"/>
                </a:cubicBezTo>
                <a:close/>
              </a:path>
            </a:pathLst>
          </a:custGeom>
          <a:noFill/>
          <a:ln cap="flat" cmpd="sng" w="76200">
            <a:solidFill>
              <a:srgbClr val="FFFFFF"/>
            </a:solidFill>
            <a:prstDash val="solid"/>
            <a:miter lim="400000"/>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22"/>
          <p:cNvSpPr txBox="1"/>
          <p:nvPr>
            <p:ph idx="12" type="sldNum"/>
          </p:nvPr>
        </p:nvSpPr>
        <p:spPr>
          <a:xfrm>
            <a:off x="23414182" y="13077825"/>
            <a:ext cx="715879" cy="390466"/>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440" name="Google Shape;440;p22"/>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利用方法について</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46" name="Google Shape;446;p2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制度の使い方</a:t>
            </a:r>
            <a:endParaRPr/>
          </a:p>
        </p:txBody>
      </p:sp>
      <p:sp>
        <p:nvSpPr>
          <p:cNvPr id="447" name="Google Shape;447;p23"/>
          <p:cNvSpPr txBox="1"/>
          <p:nvPr/>
        </p:nvSpPr>
        <p:spPr>
          <a:xfrm>
            <a:off x="9725941" y="-7975714"/>
            <a:ext cx="4953716" cy="2495074"/>
          </a:xfrm>
          <a:prstGeom prst="rect">
            <a:avLst/>
          </a:prstGeom>
          <a:noFill/>
          <a:ln>
            <a:noFill/>
          </a:ln>
        </p:spPr>
        <p:txBody>
          <a:bodyPr anchorCtr="0" anchor="ctr" bIns="27050" lIns="27050" spcFirstLastPara="1" rIns="27050" wrap="square" tIns="27050">
            <a:spAutoFit/>
          </a:bodyPr>
          <a:lstStyle/>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・制度を利用し、発信することで</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　タイムライン上に投稿されます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⇨リアルタイムに最新の情報が</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流れていきます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a:t>
            </a:r>
            <a:r>
              <a:rPr b="0" i="0" lang="en-US" sz="24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pic>
        <p:nvPicPr>
          <p:cNvPr descr="Google Shape;246;p30" id="448" name="Google Shape;448;p23"/>
          <p:cNvPicPr preferRelativeResize="0"/>
          <p:nvPr/>
        </p:nvPicPr>
        <p:blipFill rotWithShape="1">
          <a:blip r:embed="rId3">
            <a:alphaModFix/>
          </a:blip>
          <a:srcRect b="3847" l="18216" r="22383" t="6824"/>
          <a:stretch/>
        </p:blipFill>
        <p:spPr>
          <a:xfrm>
            <a:off x="16017237" y="3542765"/>
            <a:ext cx="6190353" cy="9309574"/>
          </a:xfrm>
          <a:prstGeom prst="rect">
            <a:avLst/>
          </a:prstGeom>
          <a:noFill/>
          <a:ln>
            <a:noFill/>
          </a:ln>
        </p:spPr>
      </p:pic>
      <p:pic>
        <p:nvPicPr>
          <p:cNvPr descr="Google Shape;247;p30" id="449" name="Google Shape;449;p23"/>
          <p:cNvPicPr preferRelativeResize="0"/>
          <p:nvPr/>
        </p:nvPicPr>
        <p:blipFill rotWithShape="1">
          <a:blip r:embed="rId4">
            <a:alphaModFix/>
          </a:blip>
          <a:srcRect b="3950" l="23105" r="26071" t="5858"/>
          <a:stretch/>
        </p:blipFill>
        <p:spPr>
          <a:xfrm>
            <a:off x="2736296" y="3408852"/>
            <a:ext cx="5325779" cy="9450510"/>
          </a:xfrm>
          <a:prstGeom prst="rect">
            <a:avLst/>
          </a:prstGeom>
          <a:noFill/>
          <a:ln>
            <a:noFill/>
          </a:ln>
        </p:spPr>
      </p:pic>
      <p:sp>
        <p:nvSpPr>
          <p:cNvPr id="450" name="Google Shape;450;p23"/>
          <p:cNvSpPr txBox="1"/>
          <p:nvPr/>
        </p:nvSpPr>
        <p:spPr>
          <a:xfrm>
            <a:off x="4383502" y="1981256"/>
            <a:ext cx="15616997" cy="12192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TUNAGは、仕事や職場環境において必要な情報を共有していきます。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会社として推奨している、求めている行動を制度化しております。</a:t>
            </a:r>
            <a:endParaRPr b="0" i="0" sz="1400" u="none" cap="none" strike="noStrike">
              <a:solidFill>
                <a:srgbClr val="000000"/>
              </a:solidFill>
              <a:latin typeface="Arial"/>
              <a:ea typeface="Arial"/>
              <a:cs typeface="Arial"/>
              <a:sym typeface="Arial"/>
            </a:endParaRPr>
          </a:p>
        </p:txBody>
      </p:sp>
      <p:sp>
        <p:nvSpPr>
          <p:cNvPr id="451" name="Google Shape;451;p23"/>
          <p:cNvSpPr/>
          <p:nvPr/>
        </p:nvSpPr>
        <p:spPr>
          <a:xfrm>
            <a:off x="8233210" y="4112841"/>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52" name="Google Shape;452;p23"/>
          <p:cNvSpPr txBox="1"/>
          <p:nvPr/>
        </p:nvSpPr>
        <p:spPr>
          <a:xfrm>
            <a:off x="8618483" y="4715332"/>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制度を利用し、発信することでタイムライン上に投稿されます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⇨リアルタイムに最新の情報が流れていきます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sp>
        <p:nvSpPr>
          <p:cNvPr id="453" name="Google Shape;453;p23"/>
          <p:cNvSpPr/>
          <p:nvPr/>
        </p:nvSpPr>
        <p:spPr>
          <a:xfrm>
            <a:off x="8233210" y="9214087"/>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54" name="Google Shape;454;p23"/>
          <p:cNvSpPr txBox="1"/>
          <p:nvPr/>
        </p:nvSpPr>
        <p:spPr>
          <a:xfrm>
            <a:off x="8618483" y="9816578"/>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過去に投稿した内容は、制度の中にストックされます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⇨後から振り返ることができます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別途検索機能もあり</a:t>
            </a:r>
            <a:endParaRPr b="0" i="0" sz="1400" u="none" cap="none" strike="noStrike">
              <a:solidFill>
                <a:srgbClr val="000000"/>
              </a:solidFill>
              <a:latin typeface="Arial"/>
              <a:ea typeface="Arial"/>
              <a:cs typeface="Arial"/>
              <a:sym typeface="Arial"/>
            </a:endParaRPr>
          </a:p>
        </p:txBody>
      </p:sp>
      <p:sp>
        <p:nvSpPr>
          <p:cNvPr id="455" name="Google Shape;455;p23"/>
          <p:cNvSpPr/>
          <p:nvPr/>
        </p:nvSpPr>
        <p:spPr>
          <a:xfrm>
            <a:off x="10338365" y="7527216"/>
            <a:ext cx="3728870" cy="595124"/>
          </a:xfrm>
          <a:prstGeom prst="rightArrow">
            <a:avLst>
              <a:gd fmla="val 42865" name="adj1"/>
              <a:gd fmla="val 103124" name="adj2"/>
            </a:avLst>
          </a:prstGeom>
          <a:solidFill>
            <a:srgbClr val="0096FF">
              <a:alpha val="48235"/>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56" name="Google Shape;456;p23"/>
          <p:cNvSpPr/>
          <p:nvPr/>
        </p:nvSpPr>
        <p:spPr>
          <a:xfrm flipH="1">
            <a:off x="10338365" y="8263408"/>
            <a:ext cx="3728870" cy="595123"/>
          </a:xfrm>
          <a:prstGeom prst="rightArrow">
            <a:avLst>
              <a:gd fmla="val 42865" name="adj1"/>
              <a:gd fmla="val 103124" name="adj2"/>
            </a:avLst>
          </a:prstGeom>
          <a:solidFill>
            <a:srgbClr val="0096FF">
              <a:alpha val="48235"/>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62" name="Google Shape;462;p2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a:t>
            </a:r>
            <a:r>
              <a:rPr lang="en-US" sz="4200">
                <a:solidFill>
                  <a:schemeClr val="lt1"/>
                </a:solidFill>
              </a:rPr>
              <a:t>（制度編）</a:t>
            </a:r>
            <a:endParaRPr/>
          </a:p>
        </p:txBody>
      </p:sp>
      <p:sp>
        <p:nvSpPr>
          <p:cNvPr id="463" name="Google Shape;463;p24"/>
          <p:cNvSpPr txBox="1"/>
          <p:nvPr/>
        </p:nvSpPr>
        <p:spPr>
          <a:xfrm>
            <a:off x="1647725" y="1779495"/>
            <a:ext cx="16967493" cy="558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以下のような制度を用意しています。</a:t>
            </a:r>
            <a:endParaRPr b="0" i="0" sz="1400" u="none" cap="none" strike="noStrike">
              <a:solidFill>
                <a:srgbClr val="000000"/>
              </a:solidFill>
              <a:latin typeface="Arial"/>
              <a:ea typeface="Arial"/>
              <a:cs typeface="Arial"/>
              <a:sym typeface="Arial"/>
            </a:endParaRPr>
          </a:p>
        </p:txBody>
      </p:sp>
      <p:graphicFrame>
        <p:nvGraphicFramePr>
          <p:cNvPr id="464" name="Google Shape;464;p24"/>
          <p:cNvGraphicFramePr/>
          <p:nvPr/>
        </p:nvGraphicFramePr>
        <p:xfrm>
          <a:off x="1661364" y="2849031"/>
          <a:ext cx="3000000" cy="3000000"/>
        </p:xfrm>
        <a:graphic>
          <a:graphicData uri="http://schemas.openxmlformats.org/drawingml/2006/table">
            <a:tbl>
              <a:tblPr bandRow="1" firstRow="1">
                <a:noFill/>
                <a:tableStyleId>{86295B6E-C133-4D78-B2C4-36FC44E17096}</a:tableStyleId>
              </a:tblPr>
              <a:tblGrid>
                <a:gridCol w="7020425"/>
                <a:gridCol w="7020425"/>
                <a:gridCol w="7020425"/>
              </a:tblGrid>
              <a:tr h="1063775">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タイトル</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アイコン</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使い方</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r>
              <a:tr h="20342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入社挨拶</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みんなで自己紹介をしていく制度です。 一緒に働くメンバーのことをより深く知るきっかけにしましょう！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375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サンクスカード</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一緒に働く仲間のいいところを見つけたときに、サンクスメッセージで共有しましょう！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r>
              <a:tr h="19691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Weekly Chat</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毎日の仕事で意識していること、感じたこと、熱い想いや乗り越えたい課題をアウトプットしましょう。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268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部署紹介リレー</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リレー形式で部署紹介をしていただきます。所属するメンバーや仕事内容をPRしてください！</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r>
            </a:tbl>
          </a:graphicData>
        </a:graphic>
      </p:graphicFrame>
      <p:sp>
        <p:nvSpPr>
          <p:cNvPr id="465" name="Google Shape;465;p24"/>
          <p:cNvSpPr/>
          <p:nvPr/>
        </p:nvSpPr>
        <p:spPr>
          <a:xfrm>
            <a:off x="4784664" y="5134127"/>
            <a:ext cx="15240001" cy="5694402"/>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466" name="Google Shape;466;p24"/>
          <p:cNvSpPr txBox="1"/>
          <p:nvPr/>
        </p:nvSpPr>
        <p:spPr>
          <a:xfrm>
            <a:off x="6781065" y="7001761"/>
            <a:ext cx="11247201" cy="1959133"/>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貴社の初期設定制度に合わせて</a:t>
            </a:r>
            <a:endParaRPr b="0" i="0" sz="1200" u="none" cap="none" strike="noStrike">
              <a:solidFill>
                <a:srgbClr val="334155"/>
              </a:solidFill>
              <a:latin typeface="Arial"/>
              <a:ea typeface="Arial"/>
              <a:cs typeface="Arial"/>
              <a:sym typeface="Arial"/>
            </a:endParaRPr>
          </a:p>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25"/>
          <p:cNvSpPr/>
          <p:nvPr/>
        </p:nvSpPr>
        <p:spPr>
          <a:xfrm>
            <a:off x="1610196" y="3221902"/>
            <a:ext cx="21163608" cy="6148607"/>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72" name="Google Shape;472;p25"/>
          <p:cNvSpPr txBox="1"/>
          <p:nvPr>
            <p:ph idx="12" type="sldNum"/>
          </p:nvPr>
        </p:nvSpPr>
        <p:spPr>
          <a:xfrm>
            <a:off x="23763097" y="13077825"/>
            <a:ext cx="366900" cy="6369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73" name="Google Shape;473;p25"/>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早速使ってみよう！（制度編）</a:t>
            </a:r>
            <a:endParaRPr/>
          </a:p>
        </p:txBody>
      </p:sp>
      <p:sp>
        <p:nvSpPr>
          <p:cNvPr id="474" name="Google Shape;474;p25"/>
          <p:cNvSpPr txBox="1"/>
          <p:nvPr/>
        </p:nvSpPr>
        <p:spPr>
          <a:xfrm>
            <a:off x="1590718" y="2135793"/>
            <a:ext cx="13797960" cy="558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まずは自己紹介をしてみましょう。</a:t>
            </a:r>
            <a:endParaRPr b="0" i="0" sz="1400" u="none" cap="none" strike="noStrike">
              <a:solidFill>
                <a:srgbClr val="000000"/>
              </a:solidFill>
              <a:latin typeface="Arial"/>
              <a:ea typeface="Arial"/>
              <a:cs typeface="Arial"/>
              <a:sym typeface="Arial"/>
            </a:endParaRPr>
          </a:p>
        </p:txBody>
      </p:sp>
      <p:sp>
        <p:nvSpPr>
          <p:cNvPr id="475" name="Google Shape;475;p25"/>
          <p:cNvSpPr txBox="1"/>
          <p:nvPr/>
        </p:nvSpPr>
        <p:spPr>
          <a:xfrm>
            <a:off x="2413292" y="5055075"/>
            <a:ext cx="11551043" cy="11176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「TUNAGにようこそ」をクリックする。</a:t>
            </a:r>
            <a:endParaRPr b="0" i="0" sz="1400" u="none" cap="none" strike="noStrike">
              <a:solidFill>
                <a:srgbClr val="000000"/>
              </a:solidFill>
              <a:latin typeface="Arial"/>
              <a:ea typeface="Arial"/>
              <a:cs typeface="Arial"/>
              <a:sym typeface="Arial"/>
            </a:endParaRPr>
          </a:p>
        </p:txBody>
      </p:sp>
      <p:grpSp>
        <p:nvGrpSpPr>
          <p:cNvPr id="476" name="Google Shape;476;p25"/>
          <p:cNvGrpSpPr/>
          <p:nvPr/>
        </p:nvGrpSpPr>
        <p:grpSpPr>
          <a:xfrm>
            <a:off x="10231032" y="10710984"/>
            <a:ext cx="3921937" cy="711201"/>
            <a:chOff x="0" y="0"/>
            <a:chExt cx="3921935" cy="711200"/>
          </a:xfrm>
        </p:grpSpPr>
        <p:sp>
          <p:nvSpPr>
            <p:cNvPr id="477" name="Google Shape;477;p25"/>
            <p:cNvSpPr/>
            <p:nvPr/>
          </p:nvSpPr>
          <p:spPr>
            <a:xfrm>
              <a:off x="0" y="74536"/>
              <a:ext cx="585916" cy="585917"/>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78" name="Google Shape;478;p25"/>
            <p:cNvSpPr txBox="1"/>
            <p:nvPr/>
          </p:nvSpPr>
          <p:spPr>
            <a:xfrm>
              <a:off x="759634" y="0"/>
              <a:ext cx="3162301" cy="711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79" name="Google Shape;479;p25"/>
          <p:cNvSpPr txBox="1"/>
          <p:nvPr/>
        </p:nvSpPr>
        <p:spPr>
          <a:xfrm>
            <a:off x="2696394" y="11792893"/>
            <a:ext cx="18991212" cy="533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みなさんが投稿された内容をタイムラインから見て、コメントしてみましょう！</a:t>
            </a:r>
            <a:endParaRPr b="0" i="0" sz="1400" u="none" cap="none" strike="noStrike">
              <a:solidFill>
                <a:srgbClr val="000000"/>
              </a:solidFill>
              <a:latin typeface="Arial"/>
              <a:ea typeface="Arial"/>
              <a:cs typeface="Arial"/>
              <a:sym typeface="Arial"/>
            </a:endParaRPr>
          </a:p>
        </p:txBody>
      </p:sp>
      <p:pic>
        <p:nvPicPr>
          <p:cNvPr descr="Google Shape;385;p39" id="480" name="Google Shape;480;p25"/>
          <p:cNvPicPr preferRelativeResize="0"/>
          <p:nvPr/>
        </p:nvPicPr>
        <p:blipFill rotWithShape="1">
          <a:blip r:embed="rId3">
            <a:alphaModFix/>
          </a:blip>
          <a:srcRect b="0" l="0" r="0" t="0"/>
          <a:stretch/>
        </p:blipFill>
        <p:spPr>
          <a:xfrm>
            <a:off x="14688188" y="7768148"/>
            <a:ext cx="6082209" cy="1086118"/>
          </a:xfrm>
          <a:prstGeom prst="rect">
            <a:avLst/>
          </a:prstGeom>
          <a:noFill/>
          <a:ln cap="flat" cmpd="sng" w="25400">
            <a:solidFill>
              <a:srgbClr val="000000"/>
            </a:solidFill>
            <a:prstDash val="solid"/>
            <a:round/>
            <a:headEnd len="sm" w="sm" type="none"/>
            <a:tailEnd len="sm" w="sm" type="none"/>
          </a:ln>
        </p:spPr>
      </p:pic>
      <p:sp>
        <p:nvSpPr>
          <p:cNvPr id="481" name="Google Shape;481;p25"/>
          <p:cNvSpPr/>
          <p:nvPr/>
        </p:nvSpPr>
        <p:spPr>
          <a:xfrm>
            <a:off x="17690340" y="7646616"/>
            <a:ext cx="3204379" cy="1329311"/>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82" name="Google Shape;482;p25"/>
          <p:cNvSpPr/>
          <p:nvPr/>
        </p:nvSpPr>
        <p:spPr>
          <a:xfrm rot="-2700000">
            <a:off x="11895019" y="9533769"/>
            <a:ext cx="593962" cy="593962"/>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83" name="Google Shape;483;p25"/>
          <p:cNvSpPr txBox="1"/>
          <p:nvPr/>
        </p:nvSpPr>
        <p:spPr>
          <a:xfrm>
            <a:off x="2413292" y="7046893"/>
            <a:ext cx="11551043" cy="5080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必要事項を入力し「挨拶する」をクリックする。</a:t>
            </a:r>
            <a:endParaRPr b="0" i="0" sz="1400" u="none" cap="none" strike="noStrike">
              <a:solidFill>
                <a:srgbClr val="000000"/>
              </a:solidFill>
              <a:latin typeface="Arial"/>
              <a:ea typeface="Arial"/>
              <a:cs typeface="Arial"/>
              <a:sym typeface="Arial"/>
            </a:endParaRPr>
          </a:p>
        </p:txBody>
      </p:sp>
      <p:pic>
        <p:nvPicPr>
          <p:cNvPr descr="グラフィカル ユーザー インターフェイス, テキスト, アプリケーション, チャットまたはテキスト メッセージ&#10;&#10;自動的に生成された説明" id="484" name="Google Shape;484;p25"/>
          <p:cNvPicPr preferRelativeResize="0"/>
          <p:nvPr/>
        </p:nvPicPr>
        <p:blipFill rotWithShape="1">
          <a:blip r:embed="rId4">
            <a:alphaModFix/>
          </a:blip>
          <a:srcRect b="60685" l="0" r="0" t="24147"/>
          <a:stretch/>
        </p:blipFill>
        <p:spPr>
          <a:xfrm>
            <a:off x="14372663" y="4184022"/>
            <a:ext cx="7119216" cy="2399658"/>
          </a:xfrm>
          <a:prstGeom prst="rect">
            <a:avLst/>
          </a:prstGeom>
          <a:noFill/>
          <a:ln>
            <a:noFill/>
          </a:ln>
        </p:spPr>
      </p:pic>
      <p:sp>
        <p:nvSpPr>
          <p:cNvPr id="485" name="Google Shape;485;p25"/>
          <p:cNvSpPr/>
          <p:nvPr/>
        </p:nvSpPr>
        <p:spPr>
          <a:xfrm>
            <a:off x="14318550" y="5035750"/>
            <a:ext cx="7173329" cy="1317387"/>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33ef95cf446_5_0"/>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491" name="Google Shape;491;g33ef95cf446_5_0"/>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92" name="Google Shape;492;g33ef95cf446_5_0"/>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493" name="Google Shape;493;g33ef95cf446_5_0"/>
          <p:cNvSpPr txBox="1"/>
          <p:nvPr/>
        </p:nvSpPr>
        <p:spPr>
          <a:xfrm>
            <a:off x="2334642" y="5002638"/>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494" name="Google Shape;494;g33ef95cf446_5_0"/>
          <p:cNvGrpSpPr/>
          <p:nvPr/>
        </p:nvGrpSpPr>
        <p:grpSpPr>
          <a:xfrm>
            <a:off x="10231032" y="10710984"/>
            <a:ext cx="3921934" cy="841500"/>
            <a:chOff x="0" y="0"/>
            <a:chExt cx="3921934" cy="841500"/>
          </a:xfrm>
        </p:grpSpPr>
        <p:sp>
          <p:nvSpPr>
            <p:cNvPr id="495" name="Google Shape;495;g33ef95cf446_5_0"/>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96" name="Google Shape;496;g33ef95cf446_5_0"/>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97" name="Google Shape;497;g33ef95cf446_5_0"/>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498" name="Google Shape;498;g33ef95cf446_5_0"/>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99" name="Google Shape;499;g33ef95cf446_5_0"/>
          <p:cNvSpPr txBox="1"/>
          <p:nvPr/>
        </p:nvSpPr>
        <p:spPr>
          <a:xfrm>
            <a:off x="2334642" y="6994455"/>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500" name="Google Shape;500;g33ef95cf446_5_0"/>
          <p:cNvSpPr txBox="1"/>
          <p:nvPr/>
        </p:nvSpPr>
        <p:spPr>
          <a:xfrm>
            <a:off x="2334642" y="5998550"/>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501" name="Google Shape;501;g33ef95cf446_5_0" title="スクリーンショット 2025-03-11 10.31.16.jpeg"/>
          <p:cNvPicPr preferRelativeResize="0"/>
          <p:nvPr/>
        </p:nvPicPr>
        <p:blipFill rotWithShape="1">
          <a:blip r:embed="rId3">
            <a:alphaModFix/>
          </a:blip>
          <a:srcRect b="0" l="0" r="0" t="0"/>
          <a:stretch/>
        </p:blipFill>
        <p:spPr>
          <a:xfrm>
            <a:off x="14184433" y="3539125"/>
            <a:ext cx="3921951" cy="5437114"/>
          </a:xfrm>
          <a:prstGeom prst="rect">
            <a:avLst/>
          </a:prstGeom>
          <a:noFill/>
          <a:ln>
            <a:noFill/>
          </a:ln>
        </p:spPr>
      </p:pic>
      <p:sp>
        <p:nvSpPr>
          <p:cNvPr id="502" name="Google Shape;502;g33ef95cf446_5_0"/>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503" name="Google Shape;503;g33ef95cf446_5_0" title="スクリーンショット 2025-03-11 10.36.07.jpeg"/>
          <p:cNvPicPr preferRelativeResize="0"/>
          <p:nvPr/>
        </p:nvPicPr>
        <p:blipFill rotWithShape="1">
          <a:blip r:embed="rId4">
            <a:alphaModFix/>
          </a:blip>
          <a:srcRect b="0" l="0" r="0" t="0"/>
          <a:stretch/>
        </p:blipFill>
        <p:spPr>
          <a:xfrm>
            <a:off x="18405250" y="5328326"/>
            <a:ext cx="3921951" cy="2510723"/>
          </a:xfrm>
          <a:prstGeom prst="rect">
            <a:avLst/>
          </a:prstGeom>
          <a:noFill/>
          <a:ln>
            <a:noFill/>
          </a:ln>
        </p:spPr>
      </p:pic>
      <p:sp>
        <p:nvSpPr>
          <p:cNvPr id="504" name="Google Shape;504;g33ef95cf446_5_0"/>
          <p:cNvSpPr/>
          <p:nvPr/>
        </p:nvSpPr>
        <p:spPr>
          <a:xfrm>
            <a:off x="18363875" y="7039191"/>
            <a:ext cx="4004700" cy="9318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33ef95cf446_5_27"/>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510" name="Google Shape;510;g33ef95cf446_5_27"/>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11" name="Google Shape;511;g33ef95cf446_5_27"/>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512" name="Google Shape;512;g33ef95cf446_5_27"/>
          <p:cNvSpPr txBox="1"/>
          <p:nvPr/>
        </p:nvSpPr>
        <p:spPr>
          <a:xfrm>
            <a:off x="2334642" y="4514363"/>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513" name="Google Shape;513;g33ef95cf446_5_27"/>
          <p:cNvGrpSpPr/>
          <p:nvPr/>
        </p:nvGrpSpPr>
        <p:grpSpPr>
          <a:xfrm>
            <a:off x="10231032" y="10710984"/>
            <a:ext cx="3921934" cy="841500"/>
            <a:chOff x="0" y="0"/>
            <a:chExt cx="3921934" cy="841500"/>
          </a:xfrm>
        </p:grpSpPr>
        <p:sp>
          <p:nvSpPr>
            <p:cNvPr id="514" name="Google Shape;514;g33ef95cf446_5_27"/>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15" name="Google Shape;515;g33ef95cf446_5_27"/>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516" name="Google Shape;516;g33ef95cf446_5_27"/>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517" name="Google Shape;517;g33ef95cf446_5_27"/>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18" name="Google Shape;518;g33ef95cf446_5_27"/>
          <p:cNvSpPr txBox="1"/>
          <p:nvPr/>
        </p:nvSpPr>
        <p:spPr>
          <a:xfrm>
            <a:off x="2334642" y="6493274"/>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519" name="Google Shape;519;g33ef95cf446_5_27"/>
          <p:cNvSpPr txBox="1"/>
          <p:nvPr/>
        </p:nvSpPr>
        <p:spPr>
          <a:xfrm>
            <a:off x="2334642" y="5503819"/>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520" name="Google Shape;520;g33ef95cf446_5_27" title="スクリーンショット 2025-03-11 10.39.28.jpeg"/>
          <p:cNvPicPr preferRelativeResize="0"/>
          <p:nvPr/>
        </p:nvPicPr>
        <p:blipFill rotWithShape="1">
          <a:blip r:embed="rId3">
            <a:alphaModFix/>
          </a:blip>
          <a:srcRect b="0" l="0" r="0" t="0"/>
          <a:stretch/>
        </p:blipFill>
        <p:spPr>
          <a:xfrm>
            <a:off x="18405252" y="5383202"/>
            <a:ext cx="3921951" cy="2587800"/>
          </a:xfrm>
          <a:prstGeom prst="rect">
            <a:avLst/>
          </a:prstGeom>
          <a:noFill/>
          <a:ln>
            <a:noFill/>
          </a:ln>
        </p:spPr>
      </p:pic>
      <p:sp>
        <p:nvSpPr>
          <p:cNvPr id="521" name="Google Shape;521;g33ef95cf446_5_27"/>
          <p:cNvSpPr/>
          <p:nvPr/>
        </p:nvSpPr>
        <p:spPr>
          <a:xfrm>
            <a:off x="18440075" y="6135000"/>
            <a:ext cx="16293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22" name="Google Shape;522;g33ef95cf446_5_27"/>
          <p:cNvGrpSpPr/>
          <p:nvPr/>
        </p:nvGrpSpPr>
        <p:grpSpPr>
          <a:xfrm>
            <a:off x="14184433" y="3539125"/>
            <a:ext cx="3921951" cy="5437114"/>
            <a:chOff x="14184433" y="3539125"/>
            <a:chExt cx="3921951" cy="5437114"/>
          </a:xfrm>
        </p:grpSpPr>
        <p:pic>
          <p:nvPicPr>
            <p:cNvPr id="523" name="Google Shape;523;g33ef95cf446_5_27" title="スクリーンショット 2025-03-11 10.31.16.jpeg"/>
            <p:cNvPicPr preferRelativeResize="0"/>
            <p:nvPr/>
          </p:nvPicPr>
          <p:blipFill rotWithShape="1">
            <a:blip r:embed="rId4">
              <a:alphaModFix/>
            </a:blip>
            <a:srcRect b="0" l="0" r="0" t="0"/>
            <a:stretch/>
          </p:blipFill>
          <p:spPr>
            <a:xfrm>
              <a:off x="14184433" y="3539125"/>
              <a:ext cx="3921951" cy="5437114"/>
            </a:xfrm>
            <a:prstGeom prst="rect">
              <a:avLst/>
            </a:prstGeom>
            <a:noFill/>
            <a:ln>
              <a:noFill/>
            </a:ln>
          </p:spPr>
        </p:pic>
        <p:pic>
          <p:nvPicPr>
            <p:cNvPr id="524" name="Google Shape;524;g33ef95cf446_5_27" title="スクリーンショット 2025-03-11 10.41.54.jpeg"/>
            <p:cNvPicPr preferRelativeResize="0"/>
            <p:nvPr/>
          </p:nvPicPr>
          <p:blipFill rotWithShape="1">
            <a:blip r:embed="rId5">
              <a:alphaModFix/>
            </a:blip>
            <a:srcRect b="30080" l="0" r="84871" t="9497"/>
            <a:stretch/>
          </p:blipFill>
          <p:spPr>
            <a:xfrm>
              <a:off x="14190856" y="7222874"/>
              <a:ext cx="605849" cy="372250"/>
            </a:xfrm>
            <a:prstGeom prst="rect">
              <a:avLst/>
            </a:prstGeom>
            <a:noFill/>
            <a:ln>
              <a:noFill/>
            </a:ln>
          </p:spPr>
        </p:pic>
      </p:grpSp>
      <p:sp>
        <p:nvSpPr>
          <p:cNvPr id="525" name="Google Shape;525;g33ef95cf446_5_27"/>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26" name="Google Shape;526;g33ef95cf446_5_27"/>
          <p:cNvGrpSpPr/>
          <p:nvPr/>
        </p:nvGrpSpPr>
        <p:grpSpPr>
          <a:xfrm>
            <a:off x="2334642" y="7482730"/>
            <a:ext cx="11550900" cy="595200"/>
            <a:chOff x="2428242" y="7990356"/>
            <a:chExt cx="11550900" cy="595200"/>
          </a:xfrm>
        </p:grpSpPr>
        <p:sp>
          <p:nvSpPr>
            <p:cNvPr id="527" name="Google Shape;527;g33ef95cf446_5_27"/>
            <p:cNvSpPr txBox="1"/>
            <p:nvPr/>
          </p:nvSpPr>
          <p:spPr>
            <a:xfrm>
              <a:off x="2428242" y="7990356"/>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　 マークから絵文字の簡単なリアクションができます</a:t>
              </a:r>
              <a:endParaRPr b="0" i="0" sz="1400" u="none" cap="none" strike="noStrike">
                <a:solidFill>
                  <a:srgbClr val="000000"/>
                </a:solidFill>
                <a:latin typeface="Arial"/>
                <a:ea typeface="Arial"/>
                <a:cs typeface="Arial"/>
                <a:sym typeface="Arial"/>
              </a:endParaRPr>
            </a:p>
          </p:txBody>
        </p:sp>
        <p:pic>
          <p:nvPicPr>
            <p:cNvPr id="528" name="Google Shape;528;g33ef95cf446_5_27" title="スクリーンショット 2025-03-11 10.41.54.jpeg"/>
            <p:cNvPicPr preferRelativeResize="0"/>
            <p:nvPr/>
          </p:nvPicPr>
          <p:blipFill rotWithShape="1">
            <a:blip r:embed="rId5">
              <a:alphaModFix/>
            </a:blip>
            <a:srcRect b="30080" l="3471" r="84871" t="9497"/>
            <a:stretch/>
          </p:blipFill>
          <p:spPr>
            <a:xfrm>
              <a:off x="2832851" y="8101825"/>
              <a:ext cx="466824" cy="372250"/>
            </a:xfrm>
            <a:prstGeom prst="rect">
              <a:avLst/>
            </a:prstGeom>
            <a:noFill/>
            <a:ln>
              <a:noFill/>
            </a:ln>
          </p:spPr>
        </p:pic>
      </p:grpSp>
      <p:sp>
        <p:nvSpPr>
          <p:cNvPr id="529" name="Google Shape;529;g33ef95cf446_5_27"/>
          <p:cNvSpPr/>
          <p:nvPr/>
        </p:nvSpPr>
        <p:spPr>
          <a:xfrm>
            <a:off x="4572000" y="4010850"/>
            <a:ext cx="152400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30" name="Google Shape;530;g33ef95cf446_5_27"/>
          <p:cNvSpPr txBox="1"/>
          <p:nvPr/>
        </p:nvSpPr>
        <p:spPr>
          <a:xfrm>
            <a:off x="6440801" y="5883950"/>
            <a:ext cx="121608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「投稿リアクション」ご利用企業様向け</a:t>
            </a:r>
            <a:br>
              <a:rPr b="0" i="0" lang="en-US" sz="5000" u="none" cap="none" strike="noStrike">
                <a:solidFill>
                  <a:srgbClr val="C82506"/>
                </a:solidFill>
                <a:latin typeface="Arial"/>
                <a:ea typeface="Arial"/>
                <a:cs typeface="Arial"/>
                <a:sym typeface="Arial"/>
              </a:rPr>
            </a:br>
            <a:r>
              <a:rPr b="0" i="0" lang="en-US" sz="5000" u="none" cap="none" strike="noStrike">
                <a:solidFill>
                  <a:srgbClr val="C82506"/>
                </a:solidFill>
                <a:latin typeface="Arial"/>
                <a:ea typeface="Arial"/>
                <a:cs typeface="Arial"/>
                <a:sym typeface="Arial"/>
              </a:rPr>
              <a:t>利用しない場合は削除してください</a:t>
            </a:r>
            <a:endParaRPr b="0" i="0" sz="5000" u="none" cap="none" strike="noStrike">
              <a:solidFill>
                <a:srgbClr val="C82506"/>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26"/>
          <p:cNvSpPr/>
          <p:nvPr/>
        </p:nvSpPr>
        <p:spPr>
          <a:xfrm>
            <a:off x="1040900" y="3221900"/>
            <a:ext cx="22302000" cy="94389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36" name="Google Shape;536;p26"/>
          <p:cNvSpPr txBox="1"/>
          <p:nvPr>
            <p:ph idx="12" type="sldNum"/>
          </p:nvPr>
        </p:nvSpPr>
        <p:spPr>
          <a:xfrm>
            <a:off x="23763097" y="13077825"/>
            <a:ext cx="3669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37" name="Google Shape;537;p26"/>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早速使ってみよう！(TERAS編)</a:t>
            </a:r>
            <a:endParaRPr/>
          </a:p>
        </p:txBody>
      </p:sp>
      <p:sp>
        <p:nvSpPr>
          <p:cNvPr id="538" name="Google Shape;538;p26"/>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1" i="0" lang="en-US" sz="3600" u="none" cap="none" strike="noStrike">
                <a:solidFill>
                  <a:srgbClr val="334155"/>
                </a:solidFill>
                <a:latin typeface="Arial"/>
                <a:ea typeface="Arial"/>
                <a:cs typeface="Arial"/>
                <a:sym typeface="Arial"/>
              </a:rPr>
              <a:t>〇/〇まで</a:t>
            </a:r>
            <a:r>
              <a:rPr b="0" i="0" lang="en-US" sz="3600" u="none" cap="none" strike="noStrike">
                <a:solidFill>
                  <a:srgbClr val="334155"/>
                </a:solidFill>
                <a:latin typeface="Arial"/>
                <a:ea typeface="Arial"/>
                <a:cs typeface="Arial"/>
                <a:sym typeface="Arial"/>
              </a:rPr>
              <a:t>にTERASを回答しましょう。</a:t>
            </a:r>
            <a:endParaRPr b="0" i="0" sz="1400" u="none" cap="none" strike="noStrike">
              <a:solidFill>
                <a:srgbClr val="000000"/>
              </a:solidFill>
              <a:latin typeface="Arial"/>
              <a:ea typeface="Arial"/>
              <a:cs typeface="Arial"/>
              <a:sym typeface="Arial"/>
            </a:endParaRPr>
          </a:p>
        </p:txBody>
      </p:sp>
      <p:sp>
        <p:nvSpPr>
          <p:cNvPr id="539" name="Google Shape;539;p26"/>
          <p:cNvSpPr txBox="1"/>
          <p:nvPr/>
        </p:nvSpPr>
        <p:spPr>
          <a:xfrm>
            <a:off x="1590725" y="5713425"/>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334155"/>
                </a:solidFill>
                <a:latin typeface="Arial"/>
                <a:ea typeface="Arial"/>
                <a:cs typeface="Arial"/>
                <a:sym typeface="Arial"/>
              </a:rPr>
              <a:t>①画面上部の『ミッション』より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「【TERAS】エンゲージメント診断」をクリックする。</a:t>
            </a:r>
            <a:endParaRPr b="0" i="0" sz="1400" u="none" cap="none" strike="noStrike">
              <a:solidFill>
                <a:srgbClr val="000000"/>
              </a:solidFill>
              <a:latin typeface="Arial"/>
              <a:ea typeface="Arial"/>
              <a:cs typeface="Arial"/>
              <a:sym typeface="Arial"/>
            </a:endParaRPr>
          </a:p>
        </p:txBody>
      </p:sp>
      <p:sp>
        <p:nvSpPr>
          <p:cNvPr id="540" name="Google Shape;540;p26"/>
          <p:cNvSpPr txBox="1"/>
          <p:nvPr/>
        </p:nvSpPr>
        <p:spPr>
          <a:xfrm>
            <a:off x="1590725" y="8023050"/>
            <a:ext cx="6978300" cy="1087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②</a:t>
            </a:r>
            <a:r>
              <a:rPr b="0" i="0" lang="en-US" sz="3200" u="none" cap="none" strike="noStrike">
                <a:solidFill>
                  <a:srgbClr val="334155"/>
                </a:solidFill>
                <a:latin typeface="Arial"/>
                <a:ea typeface="Arial"/>
                <a:cs typeface="Arial"/>
                <a:sym typeface="Arial"/>
              </a:rPr>
              <a:t>説明文の「こちら」をクリックして診断に回答する。</a:t>
            </a:r>
            <a:endParaRPr b="0" i="0" sz="1400" u="none" cap="none" strike="noStrike">
              <a:solidFill>
                <a:srgbClr val="000000"/>
              </a:solidFill>
              <a:latin typeface="Arial"/>
              <a:ea typeface="Arial"/>
              <a:cs typeface="Arial"/>
              <a:sym typeface="Arial"/>
            </a:endParaRPr>
          </a:p>
        </p:txBody>
      </p:sp>
      <p:sp>
        <p:nvSpPr>
          <p:cNvPr id="541" name="Google Shape;541;p26"/>
          <p:cNvSpPr txBox="1"/>
          <p:nvPr/>
        </p:nvSpPr>
        <p:spPr>
          <a:xfrm>
            <a:off x="1590725" y="3595450"/>
            <a:ext cx="205620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従業員みんなでTUNAGをつくっていくために率直に回答をお願いします！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※TERASは組織エンゲージメントのアンケートです</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※組織の状態を正しく把握することが目的のため</a:t>
            </a:r>
            <a:r>
              <a:rPr b="0" i="0" lang="en-US" sz="3000" u="none" cap="none" strike="noStrike">
                <a:solidFill>
                  <a:schemeClr val="dk1"/>
                </a:solidFill>
                <a:latin typeface="Arial"/>
                <a:ea typeface="Arial"/>
                <a:cs typeface="Arial"/>
                <a:sym typeface="Arial"/>
              </a:rPr>
              <a:t>個人特定はされません、安心してご回答ください</a:t>
            </a:r>
            <a:endParaRPr b="0" i="0" sz="3000" u="none" cap="none" strike="noStrike">
              <a:solidFill>
                <a:srgbClr val="334155"/>
              </a:solidFill>
              <a:latin typeface="Arial"/>
              <a:ea typeface="Arial"/>
              <a:cs typeface="Arial"/>
              <a:sym typeface="Arial"/>
            </a:endParaRPr>
          </a:p>
        </p:txBody>
      </p:sp>
      <p:sp>
        <p:nvSpPr>
          <p:cNvPr id="542" name="Google Shape;542;p26"/>
          <p:cNvSpPr txBox="1"/>
          <p:nvPr/>
        </p:nvSpPr>
        <p:spPr>
          <a:xfrm>
            <a:off x="1590722" y="9994300"/>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③</a:t>
            </a:r>
            <a:r>
              <a:rPr b="0" i="0" lang="en-US" sz="3200" u="none" cap="none" strike="noStrike">
                <a:solidFill>
                  <a:srgbClr val="334155"/>
                </a:solidFill>
                <a:latin typeface="Arial"/>
                <a:ea typeface="Arial"/>
                <a:cs typeface="Arial"/>
                <a:sym typeface="Arial"/>
              </a:rPr>
              <a:t>回答後、「完了しました」をチェックし、</a:t>
            </a:r>
            <a:r>
              <a:rPr b="0" i="0" lang="en-US" sz="3200" u="none" cap="none" strike="noStrike">
                <a:solidFill>
                  <a:schemeClr val="dk1"/>
                </a:solidFill>
                <a:latin typeface="Arial"/>
                <a:ea typeface="Arial"/>
                <a:cs typeface="Arial"/>
                <a:sym typeface="Arial"/>
              </a:rPr>
              <a:t>「共有する」をクリックする。</a:t>
            </a:r>
            <a:endParaRPr b="0" i="0" sz="1400" u="none" cap="none" strike="noStrike">
              <a:solidFill>
                <a:srgbClr val="000000"/>
              </a:solidFill>
              <a:latin typeface="Arial"/>
              <a:ea typeface="Arial"/>
              <a:cs typeface="Arial"/>
              <a:sym typeface="Arial"/>
            </a:endParaRPr>
          </a:p>
        </p:txBody>
      </p:sp>
      <p:grpSp>
        <p:nvGrpSpPr>
          <p:cNvPr id="543" name="Google Shape;543;p26"/>
          <p:cNvGrpSpPr/>
          <p:nvPr/>
        </p:nvGrpSpPr>
        <p:grpSpPr>
          <a:xfrm>
            <a:off x="11410800" y="5713425"/>
            <a:ext cx="7634228" cy="1774102"/>
            <a:chOff x="10725000" y="5713425"/>
            <a:chExt cx="7634228" cy="1774102"/>
          </a:xfrm>
        </p:grpSpPr>
        <p:grpSp>
          <p:nvGrpSpPr>
            <p:cNvPr id="544" name="Google Shape;544;p26"/>
            <p:cNvGrpSpPr/>
            <p:nvPr/>
          </p:nvGrpSpPr>
          <p:grpSpPr>
            <a:xfrm>
              <a:off x="11381093" y="5713425"/>
              <a:ext cx="6978135" cy="1774102"/>
              <a:chOff x="11381093" y="5109625"/>
              <a:chExt cx="6978135" cy="1774102"/>
            </a:xfrm>
          </p:grpSpPr>
          <p:pic>
            <p:nvPicPr>
              <p:cNvPr id="545" name="Google Shape;545;p26"/>
              <p:cNvPicPr preferRelativeResize="0"/>
              <p:nvPr/>
            </p:nvPicPr>
            <p:blipFill rotWithShape="1">
              <a:blip r:embed="rId3">
                <a:alphaModFix/>
              </a:blip>
              <a:srcRect b="0" l="0" r="0" t="0"/>
              <a:stretch/>
            </p:blipFill>
            <p:spPr>
              <a:xfrm>
                <a:off x="11381093" y="5109625"/>
                <a:ext cx="6978135" cy="1774102"/>
              </a:xfrm>
              <a:prstGeom prst="rect">
                <a:avLst/>
              </a:prstGeom>
              <a:noFill/>
              <a:ln>
                <a:noFill/>
              </a:ln>
            </p:spPr>
          </p:pic>
          <p:sp>
            <p:nvSpPr>
              <p:cNvPr id="546" name="Google Shape;546;p26"/>
              <p:cNvSpPr/>
              <p:nvPr/>
            </p:nvSpPr>
            <p:spPr>
              <a:xfrm>
                <a:off x="11381150" y="5713425"/>
                <a:ext cx="6978000" cy="9744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547" name="Google Shape;547;p26"/>
            <p:cNvSpPr txBox="1"/>
            <p:nvPr/>
          </p:nvSpPr>
          <p:spPr>
            <a:xfrm>
              <a:off x="10725000" y="6225050"/>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①</a:t>
              </a:r>
              <a:endParaRPr b="1" i="0" sz="1900" u="none" cap="none" strike="noStrike">
                <a:solidFill>
                  <a:srgbClr val="60A5FA"/>
                </a:solidFill>
                <a:latin typeface="Arial"/>
                <a:ea typeface="Arial"/>
                <a:cs typeface="Arial"/>
                <a:sym typeface="Arial"/>
              </a:endParaRPr>
            </a:p>
          </p:txBody>
        </p:sp>
      </p:grpSp>
      <p:grpSp>
        <p:nvGrpSpPr>
          <p:cNvPr id="548" name="Google Shape;548;p26"/>
          <p:cNvGrpSpPr/>
          <p:nvPr/>
        </p:nvGrpSpPr>
        <p:grpSpPr>
          <a:xfrm>
            <a:off x="11410800" y="7741227"/>
            <a:ext cx="11290105" cy="4714529"/>
            <a:chOff x="10725000" y="7741227"/>
            <a:chExt cx="11290105" cy="4714529"/>
          </a:xfrm>
        </p:grpSpPr>
        <p:grpSp>
          <p:nvGrpSpPr>
            <p:cNvPr id="549" name="Google Shape;549;p26"/>
            <p:cNvGrpSpPr/>
            <p:nvPr/>
          </p:nvGrpSpPr>
          <p:grpSpPr>
            <a:xfrm>
              <a:off x="11283297" y="7798951"/>
              <a:ext cx="7173721" cy="4656805"/>
              <a:chOff x="7809275" y="4941662"/>
              <a:chExt cx="10381651" cy="6739225"/>
            </a:xfrm>
          </p:grpSpPr>
          <p:pic>
            <p:nvPicPr>
              <p:cNvPr id="550" name="Google Shape;550;p26"/>
              <p:cNvPicPr preferRelativeResize="0"/>
              <p:nvPr/>
            </p:nvPicPr>
            <p:blipFill rotWithShape="1">
              <a:blip r:embed="rId4">
                <a:alphaModFix/>
              </a:blip>
              <a:srcRect b="0" l="0" r="0" t="9066"/>
              <a:stretch/>
            </p:blipFill>
            <p:spPr>
              <a:xfrm>
                <a:off x="7809275" y="4941662"/>
                <a:ext cx="10381651" cy="6739225"/>
              </a:xfrm>
              <a:prstGeom prst="rect">
                <a:avLst/>
              </a:prstGeom>
              <a:noFill/>
              <a:ln>
                <a:noFill/>
              </a:ln>
            </p:spPr>
          </p:pic>
          <p:sp>
            <p:nvSpPr>
              <p:cNvPr id="551" name="Google Shape;551;p26"/>
              <p:cNvSpPr/>
              <p:nvPr/>
            </p:nvSpPr>
            <p:spPr>
              <a:xfrm>
                <a:off x="12873200" y="10542675"/>
                <a:ext cx="2860800" cy="1086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52" name="Google Shape;552;p26"/>
              <p:cNvSpPr/>
              <p:nvPr/>
            </p:nvSpPr>
            <p:spPr>
              <a:xfrm>
                <a:off x="9422900" y="6617600"/>
                <a:ext cx="14790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53" name="Google Shape;553;p26"/>
              <p:cNvSpPr/>
              <p:nvPr/>
            </p:nvSpPr>
            <p:spPr>
              <a:xfrm>
                <a:off x="9866650" y="8740506"/>
                <a:ext cx="3657600" cy="841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pic>
          <p:nvPicPr>
            <p:cNvPr id="554" name="Google Shape;554;p26"/>
            <p:cNvPicPr preferRelativeResize="0"/>
            <p:nvPr/>
          </p:nvPicPr>
          <p:blipFill rotWithShape="1">
            <a:blip r:embed="rId5">
              <a:alphaModFix/>
            </a:blip>
            <a:srcRect b="0" l="0" r="0" t="0"/>
            <a:stretch/>
          </p:blipFill>
          <p:spPr>
            <a:xfrm>
              <a:off x="16529905" y="7741227"/>
              <a:ext cx="5485200" cy="3081999"/>
            </a:xfrm>
            <a:prstGeom prst="rect">
              <a:avLst/>
            </a:prstGeom>
            <a:noFill/>
            <a:ln>
              <a:noFill/>
            </a:ln>
          </p:spPr>
        </p:pic>
        <p:sp>
          <p:nvSpPr>
            <p:cNvPr id="555" name="Google Shape;555;p26"/>
            <p:cNvSpPr/>
            <p:nvPr/>
          </p:nvSpPr>
          <p:spPr>
            <a:xfrm>
              <a:off x="13860425" y="8783425"/>
              <a:ext cx="2874000" cy="656700"/>
            </a:xfrm>
            <a:prstGeom prst="rightArrow">
              <a:avLst>
                <a:gd fmla="val 50000" name="adj1"/>
                <a:gd fmla="val 50000" name="adj2"/>
              </a:avLst>
            </a:prstGeom>
            <a:solidFill>
              <a:srgbClr val="60A5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26"/>
            <p:cNvSpPr txBox="1"/>
            <p:nvPr/>
          </p:nvSpPr>
          <p:spPr>
            <a:xfrm>
              <a:off x="10725000" y="8518775"/>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②</a:t>
              </a:r>
              <a:endParaRPr b="1" i="0" sz="1900" u="none" cap="none" strike="noStrike">
                <a:solidFill>
                  <a:srgbClr val="60A5FA"/>
                </a:solidFill>
                <a:latin typeface="Arial"/>
                <a:ea typeface="Arial"/>
                <a:cs typeface="Arial"/>
                <a:sym typeface="Arial"/>
              </a:endParaRPr>
            </a:p>
          </p:txBody>
        </p:sp>
        <p:sp>
          <p:nvSpPr>
            <p:cNvPr id="557" name="Google Shape;557;p26"/>
            <p:cNvSpPr txBox="1"/>
            <p:nvPr/>
          </p:nvSpPr>
          <p:spPr>
            <a:xfrm>
              <a:off x="10725000" y="10376388"/>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③</a:t>
              </a:r>
              <a:endParaRPr b="1" i="0" sz="1900" u="none" cap="none" strike="noStrike">
                <a:solidFill>
                  <a:srgbClr val="60A5FA"/>
                </a:solidFill>
                <a:latin typeface="Arial"/>
                <a:ea typeface="Arial"/>
                <a:cs typeface="Arial"/>
                <a:sym typeface="Arial"/>
              </a:endParaRPr>
            </a:p>
          </p:txBody>
        </p:sp>
      </p:grpSp>
      <p:grpSp>
        <p:nvGrpSpPr>
          <p:cNvPr id="558" name="Google Shape;558;p26"/>
          <p:cNvGrpSpPr/>
          <p:nvPr/>
        </p:nvGrpSpPr>
        <p:grpSpPr>
          <a:xfrm>
            <a:off x="5246400" y="4010850"/>
            <a:ext cx="13891200" cy="5694300"/>
            <a:chOff x="0" y="0"/>
            <a:chExt cx="13891200" cy="5694300"/>
          </a:xfrm>
        </p:grpSpPr>
        <p:sp>
          <p:nvSpPr>
            <p:cNvPr id="559" name="Google Shape;559;p2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60" name="Google Shape;560;p26"/>
            <p:cNvSpPr txBox="1"/>
            <p:nvPr/>
          </p:nvSpPr>
          <p:spPr>
            <a:xfrm>
              <a:off x="1090791" y="1857750"/>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TERAS実施企業様向け</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実施しない場合は削除してください</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g382ad0fcf52_0_0"/>
          <p:cNvPicPr preferRelativeResize="0"/>
          <p:nvPr/>
        </p:nvPicPr>
        <p:blipFill rotWithShape="1">
          <a:blip r:embed="rId3">
            <a:alphaModFix/>
          </a:blip>
          <a:srcRect b="0" l="0" r="0" t="0"/>
          <a:stretch/>
        </p:blipFill>
        <p:spPr>
          <a:xfrm>
            <a:off x="-283533" y="1143000"/>
            <a:ext cx="24951066" cy="12573000"/>
          </a:xfrm>
          <a:prstGeom prst="rect">
            <a:avLst/>
          </a:prstGeom>
          <a:noFill/>
          <a:ln>
            <a:noFill/>
          </a:ln>
        </p:spPr>
      </p:pic>
      <p:sp>
        <p:nvSpPr>
          <p:cNvPr id="566" name="Google Shape;566;g382ad0fcf52_0_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「TUNAGベネフィット（クーポン）」について</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g3465c88c041_0_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本日のアジェンダ</a:t>
            </a:r>
            <a:endParaRPr/>
          </a:p>
        </p:txBody>
      </p:sp>
      <p:sp>
        <p:nvSpPr>
          <p:cNvPr id="61" name="Google Shape;61;g3465c88c041_0_13"/>
          <p:cNvSpPr txBox="1"/>
          <p:nvPr/>
        </p:nvSpPr>
        <p:spPr>
          <a:xfrm>
            <a:off x="11593750" y="4470075"/>
            <a:ext cx="10735500" cy="4557300"/>
          </a:xfrm>
          <a:prstGeom prst="rect">
            <a:avLst/>
          </a:prstGeom>
          <a:noFill/>
          <a:ln>
            <a:noFill/>
          </a:ln>
        </p:spPr>
        <p:txBody>
          <a:bodyPr anchorCtr="0" anchor="ctr" bIns="71425" lIns="71425" spcFirstLastPara="1" rIns="71425" wrap="square" tIns="71425">
            <a:spAutoFit/>
          </a:bodyPr>
          <a:lstStyle/>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TUNAGについて(15分)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登録について(10分)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プロフィール写真の登録＆テスト投稿してみよう！(20分)</a:t>
            </a:r>
            <a:endParaRPr b="0" i="0" sz="1300" u="none" cap="none" strike="noStrike">
              <a:solidFill>
                <a:srgbClr val="000000"/>
              </a:solidFill>
              <a:latin typeface="Arial"/>
              <a:ea typeface="Arial"/>
              <a:cs typeface="Arial"/>
              <a:sym typeface="Arial"/>
            </a:endParaRPr>
          </a:p>
        </p:txBody>
      </p:sp>
      <p:pic>
        <p:nvPicPr>
          <p:cNvPr descr="Group 5248.png" id="62" name="Google Shape;62;g3465c88c041_0_13"/>
          <p:cNvPicPr preferRelativeResize="0"/>
          <p:nvPr/>
        </p:nvPicPr>
        <p:blipFill rotWithShape="1">
          <a:blip r:embed="rId3">
            <a:alphaModFix/>
          </a:blip>
          <a:srcRect b="0" l="0" r="0" t="0"/>
          <a:stretch/>
        </p:blipFill>
        <p:spPr>
          <a:xfrm>
            <a:off x="1971048" y="4056117"/>
            <a:ext cx="7401521" cy="82656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382ad0fcf52_0_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「TUNAGベネフィット（クーポン）」の使い方</a:t>
            </a:r>
            <a:endParaRPr/>
          </a:p>
        </p:txBody>
      </p:sp>
      <p:pic>
        <p:nvPicPr>
          <p:cNvPr id="572" name="Google Shape;572;g382ad0fcf52_0_5"/>
          <p:cNvPicPr preferRelativeResize="0"/>
          <p:nvPr/>
        </p:nvPicPr>
        <p:blipFill rotWithShape="1">
          <a:blip r:embed="rId3">
            <a:alphaModFix/>
          </a:blip>
          <a:srcRect b="0" l="0" r="0" t="0"/>
          <a:stretch/>
        </p:blipFill>
        <p:spPr>
          <a:xfrm>
            <a:off x="-247375" y="1143000"/>
            <a:ext cx="24878751" cy="12572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3"/>
          <p:cNvSpPr/>
          <p:nvPr/>
        </p:nvSpPr>
        <p:spPr>
          <a:xfrm>
            <a:off x="1610196" y="3181011"/>
            <a:ext cx="21163500" cy="9621000"/>
          </a:xfrm>
          <a:prstGeom prst="roundRect">
            <a:avLst>
              <a:gd fmla="val 2128"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78" name="Google Shape;578;p3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79" name="Google Shape;579;p3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最後に…</a:t>
            </a:r>
            <a:endParaRPr/>
          </a:p>
        </p:txBody>
      </p:sp>
      <p:grpSp>
        <p:nvGrpSpPr>
          <p:cNvPr id="580" name="Google Shape;580;p33"/>
          <p:cNvGrpSpPr/>
          <p:nvPr/>
        </p:nvGrpSpPr>
        <p:grpSpPr>
          <a:xfrm>
            <a:off x="2973389" y="4511514"/>
            <a:ext cx="16731900" cy="6476700"/>
            <a:chOff x="0" y="-1"/>
            <a:chExt cx="16731900" cy="6476700"/>
          </a:xfrm>
        </p:grpSpPr>
        <p:sp>
          <p:nvSpPr>
            <p:cNvPr id="581" name="Google Shape;581;p33"/>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582" name="Google Shape;582;p33"/>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
        <p:nvSpPr>
          <p:cNvPr id="583" name="Google Shape;583;p33"/>
          <p:cNvSpPr txBox="1"/>
          <p:nvPr/>
        </p:nvSpPr>
        <p:spPr>
          <a:xfrm>
            <a:off x="1639936" y="2455107"/>
            <a:ext cx="21104100" cy="457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2800"/>
              <a:buFont typeface="Arial"/>
              <a:buNone/>
            </a:pPr>
            <a:r>
              <a:rPr b="0" i="0" lang="en-US" sz="2800" u="none" cap="none" strike="noStrike">
                <a:solidFill>
                  <a:srgbClr val="334155"/>
                </a:solidFill>
                <a:latin typeface="Arial"/>
                <a:ea typeface="Arial"/>
                <a:cs typeface="Arial"/>
                <a:sym typeface="Arial"/>
              </a:rPr>
              <a:t>みなさんが楽しく働けるように、会社や仲間のことが知れ全スタッフが主役になれる場所を全員で作っていきましょう！</a:t>
            </a:r>
            <a:endParaRPr b="0" i="0" sz="1400" u="none" cap="none" strike="noStrike">
              <a:solidFill>
                <a:srgbClr val="000000"/>
              </a:solidFill>
              <a:latin typeface="Arial"/>
              <a:ea typeface="Arial"/>
              <a:cs typeface="Arial"/>
              <a:sym typeface="Arial"/>
            </a:endParaRPr>
          </a:p>
        </p:txBody>
      </p:sp>
      <p:sp>
        <p:nvSpPr>
          <p:cNvPr id="584" name="Google Shape;584;p33"/>
          <p:cNvSpPr txBox="1"/>
          <p:nvPr/>
        </p:nvSpPr>
        <p:spPr>
          <a:xfrm>
            <a:off x="7402266" y="1627604"/>
            <a:ext cx="9579600" cy="6096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4000"/>
              <a:buFont typeface="Arial"/>
              <a:buNone/>
            </a:pPr>
            <a:r>
              <a:rPr b="0" i="0" lang="en-US" sz="4000" u="none" cap="none" strike="noStrike">
                <a:solidFill>
                  <a:srgbClr val="3B82F6"/>
                </a:solidFill>
                <a:latin typeface="Arial"/>
                <a:ea typeface="Arial"/>
                <a:cs typeface="Arial"/>
                <a:sym typeface="Arial"/>
              </a:rPr>
              <a:t>『TUNAG＝○○のリビング』</a:t>
            </a:r>
            <a:endParaRPr b="0" i="0" sz="1400" u="none" cap="none" strike="noStrike">
              <a:solidFill>
                <a:srgbClr val="000000"/>
              </a:solidFill>
              <a:latin typeface="Arial"/>
              <a:ea typeface="Arial"/>
              <a:cs typeface="Arial"/>
              <a:sym typeface="Arial"/>
            </a:endParaRPr>
          </a:p>
        </p:txBody>
      </p:sp>
      <p:sp>
        <p:nvSpPr>
          <p:cNvPr id="585" name="Google Shape;585;p33"/>
          <p:cNvSpPr txBox="1"/>
          <p:nvPr/>
        </p:nvSpPr>
        <p:spPr>
          <a:xfrm>
            <a:off x="2540313" y="3916325"/>
            <a:ext cx="14065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まずは以下を実行しよう！【</a:t>
            </a:r>
            <a:r>
              <a:rPr b="0" i="0" lang="en-US" sz="3200" u="none" cap="none" strike="noStrike">
                <a:solidFill>
                  <a:schemeClr val="dk1"/>
                </a:solidFill>
                <a:latin typeface="Arial"/>
                <a:ea typeface="Arial"/>
                <a:cs typeface="Arial"/>
                <a:sym typeface="Arial"/>
              </a:rPr>
              <a:t>お願いしたいこと</a:t>
            </a:r>
            <a:r>
              <a:rPr b="0" i="0" lang="en-US" sz="32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86" name="Google Shape;586;p33"/>
          <p:cNvSpPr txBox="1"/>
          <p:nvPr/>
        </p:nvSpPr>
        <p:spPr>
          <a:xfrm>
            <a:off x="2973397" y="7458435"/>
            <a:ext cx="15223200" cy="19704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役職や立場に関わらず、だれもが自由にコメントや制度を使ってみよう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スタンプや絵文字なども積極的に使ってみよう（社長ももちろん使います！）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発言を否定せず、ポジティブにリアクションしよう！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〇〇は毎日積極的に使いましょう</a:t>
            </a:r>
            <a:endParaRPr b="0" i="0" sz="1400" u="none" cap="none" strike="noStrike">
              <a:solidFill>
                <a:srgbClr val="000000"/>
              </a:solidFill>
              <a:latin typeface="Arial"/>
              <a:ea typeface="Arial"/>
              <a:cs typeface="Arial"/>
              <a:sym typeface="Arial"/>
            </a:endParaRPr>
          </a:p>
        </p:txBody>
      </p:sp>
      <p:sp>
        <p:nvSpPr>
          <p:cNvPr id="587" name="Google Shape;587;p33"/>
          <p:cNvSpPr txBox="1"/>
          <p:nvPr/>
        </p:nvSpPr>
        <p:spPr>
          <a:xfrm>
            <a:off x="2540308" y="6753150"/>
            <a:ext cx="159696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オープンコミュニケーションでいよう！</a:t>
            </a:r>
            <a:endParaRPr b="0" i="0" sz="1400" u="none" cap="none" strike="noStrike">
              <a:solidFill>
                <a:srgbClr val="000000"/>
              </a:solidFill>
              <a:latin typeface="Arial"/>
              <a:ea typeface="Arial"/>
              <a:cs typeface="Arial"/>
              <a:sym typeface="Arial"/>
            </a:endParaRPr>
          </a:p>
        </p:txBody>
      </p:sp>
      <p:sp>
        <p:nvSpPr>
          <p:cNvPr id="588" name="Google Shape;588;p33"/>
          <p:cNvSpPr txBox="1"/>
          <p:nvPr/>
        </p:nvSpPr>
        <p:spPr>
          <a:xfrm>
            <a:off x="2973397" y="10728174"/>
            <a:ext cx="15223200" cy="14553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個人情報はもちろん、仲間が不快になることなどは言わないようにしていきましょう！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TUNAGは社内限定の情報共有ツールです。外部SNSなど転載はNGです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TUNAGの利用は基本的にいつでもOKですが、休みの日の業務連絡は控えましょう！</a:t>
            </a:r>
            <a:endParaRPr b="0" i="0" sz="1400" u="none" cap="none" strike="noStrike">
              <a:solidFill>
                <a:srgbClr val="000000"/>
              </a:solidFill>
              <a:latin typeface="Arial"/>
              <a:ea typeface="Arial"/>
              <a:cs typeface="Arial"/>
              <a:sym typeface="Arial"/>
            </a:endParaRPr>
          </a:p>
        </p:txBody>
      </p:sp>
      <p:sp>
        <p:nvSpPr>
          <p:cNvPr id="589" name="Google Shape;589;p33"/>
          <p:cNvSpPr txBox="1"/>
          <p:nvPr/>
        </p:nvSpPr>
        <p:spPr>
          <a:xfrm>
            <a:off x="2540309" y="9994000"/>
            <a:ext cx="160443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親しき仲にも礼儀ありは忘れずに…！</a:t>
            </a:r>
            <a:endParaRPr b="0" i="0" sz="1400" u="none" cap="none" strike="noStrike">
              <a:solidFill>
                <a:srgbClr val="000000"/>
              </a:solidFill>
              <a:latin typeface="Arial"/>
              <a:ea typeface="Arial"/>
              <a:cs typeface="Arial"/>
              <a:sym typeface="Arial"/>
            </a:endParaRPr>
          </a:p>
        </p:txBody>
      </p:sp>
      <p:sp>
        <p:nvSpPr>
          <p:cNvPr id="590" name="Google Shape;590;p33"/>
          <p:cNvSpPr txBox="1"/>
          <p:nvPr/>
        </p:nvSpPr>
        <p:spPr>
          <a:xfrm>
            <a:off x="2973400" y="4663200"/>
            <a:ext cx="16930500" cy="16419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社内ポータルとして活用できるよう〇/〇までに</a:t>
            </a:r>
            <a:r>
              <a:rPr b="1" i="0" lang="en-US" sz="2500" u="none" cap="none" strike="noStrike">
                <a:solidFill>
                  <a:srgbClr val="424342"/>
                </a:solidFill>
                <a:latin typeface="Arial"/>
                <a:ea typeface="Arial"/>
                <a:cs typeface="Arial"/>
                <a:sym typeface="Arial"/>
              </a:rPr>
              <a:t>ユーザー画像の登録とTUNAGへようこそを投稿</a:t>
            </a:r>
            <a:r>
              <a:rPr b="0" i="0" lang="en-US" sz="25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各部長は自部署のメンバーの登録フォローをお願いします！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ご不明点は〇〇までお気軽にご相談ください。</a:t>
            </a:r>
            <a:endParaRPr b="0" i="0" sz="1400" u="none" cap="none" strike="noStrike">
              <a:solidFill>
                <a:srgbClr val="000000"/>
              </a:solidFill>
              <a:latin typeface="Arial"/>
              <a:ea typeface="Arial"/>
              <a:cs typeface="Arial"/>
              <a:sym typeface="Arial"/>
            </a:endParaRPr>
          </a:p>
        </p:txBody>
      </p:sp>
      <p:grpSp>
        <p:nvGrpSpPr>
          <p:cNvPr id="591" name="Google Shape;591;p33"/>
          <p:cNvGrpSpPr/>
          <p:nvPr/>
        </p:nvGrpSpPr>
        <p:grpSpPr>
          <a:xfrm>
            <a:off x="3686350" y="1175181"/>
            <a:ext cx="5543700" cy="1728000"/>
            <a:chOff x="0" y="0"/>
            <a:chExt cx="5543700" cy="1728000"/>
          </a:xfrm>
        </p:grpSpPr>
        <p:sp>
          <p:nvSpPr>
            <p:cNvPr id="592" name="Google Shape;592;p33"/>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93" name="Google Shape;593;p33"/>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4"/>
          <p:cNvSpPr txBox="1"/>
          <p:nvPr>
            <p:ph idx="12" type="sldNum"/>
          </p:nvPr>
        </p:nvSpPr>
        <p:spPr>
          <a:xfrm>
            <a:off x="23525018" y="13077825"/>
            <a:ext cx="605100" cy="3888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FFFFFF"/>
              </a:buClr>
              <a:buSzPts val="1600"/>
              <a:buFont typeface="Avenir"/>
              <a:buNone/>
            </a:pPr>
            <a:fld id="{00000000-1234-1234-1234-123412341234}" type="slidenum">
              <a:rPr lang="en-US"/>
              <a:t>‹#›</a:t>
            </a:fld>
            <a:endParaRPr>
              <a:solidFill>
                <a:srgbClr val="3E3B3A"/>
              </a:solidFill>
            </a:endParaRPr>
          </a:p>
        </p:txBody>
      </p:sp>
      <p:sp>
        <p:nvSpPr>
          <p:cNvPr id="599" name="Google Shape;599;p3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lang="en-US"/>
              <a:t>管理職のみなさまへのお願い</a:t>
            </a:r>
            <a:endParaRPr/>
          </a:p>
        </p:txBody>
      </p:sp>
      <p:grpSp>
        <p:nvGrpSpPr>
          <p:cNvPr id="600" name="Google Shape;600;p34"/>
          <p:cNvGrpSpPr/>
          <p:nvPr/>
        </p:nvGrpSpPr>
        <p:grpSpPr>
          <a:xfrm>
            <a:off x="4071100" y="1807350"/>
            <a:ext cx="16731900" cy="4832266"/>
            <a:chOff x="0" y="-1"/>
            <a:chExt cx="16731900" cy="6476700"/>
          </a:xfrm>
        </p:grpSpPr>
        <p:sp>
          <p:nvSpPr>
            <p:cNvPr id="601" name="Google Shape;601;p34"/>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02" name="Google Shape;602;p34"/>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管理職向け説明会用</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34db9c05fad_0_0"/>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608" name="Google Shape;608;g34db9c05fad_0_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34db9c05fad_0_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14" name="Google Shape;614;g34db9c05fad_0_5"/>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615" name="Google Shape;615;g34db9c05fad_0_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616" name="Google Shape;616;g34db9c05fad_0_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617" name="Google Shape;617;g34db9c05fad_0_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618" name="Google Shape;618;g34db9c05fad_0_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619" name="Google Shape;619;g34db9c05fad_0_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620" name="Google Shape;620;g34db9c05fad_0_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
        <p:nvSpPr>
          <p:cNvPr id="621" name="Google Shape;621;g34db9c05fad_0_5"/>
          <p:cNvSpPr txBox="1"/>
          <p:nvPr/>
        </p:nvSpPr>
        <p:spPr>
          <a:xfrm>
            <a:off x="1613288" y="12281595"/>
            <a:ext cx="9301200" cy="749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参考動画：</a:t>
            </a:r>
            <a:r>
              <a:rPr b="0" baseline="30000" i="0" lang="en-US" sz="4200" u="sng" cap="none" strike="noStrike">
                <a:solidFill>
                  <a:schemeClr val="hlink"/>
                </a:solidFill>
                <a:latin typeface="Arial"/>
                <a:ea typeface="Arial"/>
                <a:cs typeface="Arial"/>
                <a:sym typeface="Arial"/>
                <a:hlinkClick r:id="rId6"/>
              </a:rPr>
              <a:t>https://youtu.be/Xh8olLENtl8</a:t>
            </a:r>
            <a:endParaRPr b="0" i="0" sz="42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34db9c05fad_0_16"/>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27" name="Google Shape;627;g34db9c05fad_0_1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28" name="Google Shape;628;g34db9c05fad_0_1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629" name="Google Shape;629;g34db9c05fad_0_16"/>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630" name="Google Shape;630;g34db9c05fad_0_16"/>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31" name="Google Shape;631;g34db9c05fad_0_16"/>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632" name="Google Shape;632;g34db9c05fad_0_16"/>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633" name="Google Shape;633;g34db9c05fad_0_16"/>
          <p:cNvGrpSpPr/>
          <p:nvPr/>
        </p:nvGrpSpPr>
        <p:grpSpPr>
          <a:xfrm>
            <a:off x="1335357" y="846855"/>
            <a:ext cx="5543700" cy="1728000"/>
            <a:chOff x="0" y="0"/>
            <a:chExt cx="5543700" cy="1728000"/>
          </a:xfrm>
        </p:grpSpPr>
        <p:sp>
          <p:nvSpPr>
            <p:cNvPr id="634" name="Google Shape;634;g34db9c05fad_0_16"/>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635" name="Google Shape;635;g34db9c05fad_0_16"/>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636" name="Google Shape;636;g34db9c05fad_0_16"/>
          <p:cNvGrpSpPr/>
          <p:nvPr/>
        </p:nvGrpSpPr>
        <p:grpSpPr>
          <a:xfrm>
            <a:off x="5524662" y="4010838"/>
            <a:ext cx="13891200" cy="5694300"/>
            <a:chOff x="0" y="0"/>
            <a:chExt cx="13891200" cy="5694300"/>
          </a:xfrm>
        </p:grpSpPr>
        <p:sp>
          <p:nvSpPr>
            <p:cNvPr id="637" name="Google Shape;637;g34db9c05fad_0_1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38" name="Google Shape;638;g34db9c05fad_0_16"/>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34db9c05fad_0_3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44" name="Google Shape;644;g34db9c05fad_0_3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645" name="Google Shape;645;g34db9c05fad_0_32"/>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46" name="Google Shape;646;g34db9c05fad_0_32"/>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47" name="Google Shape;647;g34db9c05fad_0_32"/>
          <p:cNvSpPr txBox="1"/>
          <p:nvPr/>
        </p:nvSpPr>
        <p:spPr>
          <a:xfrm>
            <a:off x="2795190" y="3129245"/>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648" name="Google Shape;648;g34db9c05fad_0_32"/>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649" name="Google Shape;649;g34db9c05fad_0_32"/>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50" name="Google Shape;650;g34db9c05fad_0_32"/>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51" name="Google Shape;651;g34db9c05fad_0_32"/>
          <p:cNvSpPr txBox="1"/>
          <p:nvPr/>
        </p:nvSpPr>
        <p:spPr>
          <a:xfrm>
            <a:off x="2795190" y="6641441"/>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652" name="Google Shape;652;g34db9c05fad_0_32"/>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653" name="Google Shape;653;g34db9c05fad_0_32"/>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54" name="Google Shape;654;g34db9c05fad_0_32"/>
          <p:cNvSpPr txBox="1"/>
          <p:nvPr/>
        </p:nvSpPr>
        <p:spPr>
          <a:xfrm>
            <a:off x="2795190" y="10538343"/>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655" name="Google Shape;655;g34db9c05fad_0_32"/>
          <p:cNvSpPr txBox="1"/>
          <p:nvPr/>
        </p:nvSpPr>
        <p:spPr>
          <a:xfrm>
            <a:off x="6202098" y="9950968"/>
            <a:ext cx="15617100" cy="1590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656" name="Google Shape;656;g34db9c05fad_0_32"/>
          <p:cNvGrpSpPr/>
          <p:nvPr/>
        </p:nvGrpSpPr>
        <p:grpSpPr>
          <a:xfrm>
            <a:off x="5524662" y="3969188"/>
            <a:ext cx="13891200" cy="5694300"/>
            <a:chOff x="0" y="0"/>
            <a:chExt cx="13891200" cy="5694300"/>
          </a:xfrm>
        </p:grpSpPr>
        <p:sp>
          <p:nvSpPr>
            <p:cNvPr id="657" name="Google Shape;657;g34db9c05fad_0_32"/>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58" name="Google Shape;658;g34db9c05fad_0_32"/>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管理職に伝えたい内容で編集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34db9c05fad_0_8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664" name="Google Shape;664;g34db9c05fad_0_8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665" name="Google Shape;665;g34db9c05fad_0_80"/>
          <p:cNvSpPr txBox="1"/>
          <p:nvPr/>
        </p:nvSpPr>
        <p:spPr>
          <a:xfrm>
            <a:off x="4383502" y="1654231"/>
            <a:ext cx="15617100" cy="1708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組織や人の情報を知る「きっかけ」をつくる3つの画面があります。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666" name="Google Shape;666;g34db9c05fad_0_80"/>
          <p:cNvSpPr/>
          <p:nvPr/>
        </p:nvSpPr>
        <p:spPr>
          <a:xfrm rot="-2700000">
            <a:off x="563076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67" name="Google Shape;667;g34db9c05fad_0_80"/>
          <p:cNvSpPr txBox="1"/>
          <p:nvPr/>
        </p:nvSpPr>
        <p:spPr>
          <a:xfrm>
            <a:off x="3592388" y="5430344"/>
            <a:ext cx="44589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668" name="Google Shape;668;g34db9c05fad_0_80"/>
          <p:cNvSpPr/>
          <p:nvPr/>
        </p:nvSpPr>
        <p:spPr>
          <a:xfrm>
            <a:off x="326323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69" name="Google Shape;669;g34db9c05fad_0_80"/>
          <p:cNvSpPr txBox="1"/>
          <p:nvPr/>
        </p:nvSpPr>
        <p:spPr>
          <a:xfrm>
            <a:off x="3630274"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670" name="Google Shape;670;g34db9c05fad_0_80"/>
          <p:cNvSpPr/>
          <p:nvPr/>
        </p:nvSpPr>
        <p:spPr>
          <a:xfrm rot="-2700000">
            <a:off x="11948050"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71" name="Google Shape;671;g34db9c05fad_0_80"/>
          <p:cNvSpPr txBox="1"/>
          <p:nvPr/>
        </p:nvSpPr>
        <p:spPr>
          <a:xfrm>
            <a:off x="9531005" y="5430344"/>
            <a:ext cx="53010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672" name="Google Shape;672;g34db9c05fad_0_80"/>
          <p:cNvSpPr/>
          <p:nvPr/>
        </p:nvSpPr>
        <p:spPr>
          <a:xfrm>
            <a:off x="958051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73" name="Google Shape;673;g34db9c05fad_0_80"/>
          <p:cNvSpPr txBox="1"/>
          <p:nvPr/>
        </p:nvSpPr>
        <p:spPr>
          <a:xfrm>
            <a:off x="9947557"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674" name="Google Shape;674;g34db9c05fad_0_80"/>
          <p:cNvSpPr/>
          <p:nvPr/>
        </p:nvSpPr>
        <p:spPr>
          <a:xfrm rot="-2700000">
            <a:off x="1835008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75" name="Google Shape;675;g34db9c05fad_0_80"/>
          <p:cNvSpPr txBox="1"/>
          <p:nvPr/>
        </p:nvSpPr>
        <p:spPr>
          <a:xfrm>
            <a:off x="15749243" y="5430344"/>
            <a:ext cx="56256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676" name="Google Shape;676;g34db9c05fad_0_80"/>
          <p:cNvSpPr/>
          <p:nvPr/>
        </p:nvSpPr>
        <p:spPr>
          <a:xfrm>
            <a:off x="1598254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77" name="Google Shape;677;g34db9c05fad_0_80"/>
          <p:cNvSpPr txBox="1"/>
          <p:nvPr/>
        </p:nvSpPr>
        <p:spPr>
          <a:xfrm>
            <a:off x="16349589"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pic>
        <p:nvPicPr>
          <p:cNvPr descr="SP_社内ポイント_2.png" id="678" name="Google Shape;678;g34db9c05fad_0_80"/>
          <p:cNvPicPr preferRelativeResize="0"/>
          <p:nvPr/>
        </p:nvPicPr>
        <p:blipFill rotWithShape="1">
          <a:blip r:embed="rId3">
            <a:alphaModFix/>
          </a:blip>
          <a:srcRect b="38403" l="0" r="0" t="0"/>
          <a:stretch/>
        </p:blipFill>
        <p:spPr>
          <a:xfrm>
            <a:off x="15939910" y="6341497"/>
            <a:ext cx="5311284" cy="6612504"/>
          </a:xfrm>
          <a:prstGeom prst="rect">
            <a:avLst/>
          </a:prstGeom>
          <a:noFill/>
          <a:ln>
            <a:noFill/>
          </a:ln>
        </p:spPr>
      </p:pic>
      <p:pic>
        <p:nvPicPr>
          <p:cNvPr descr="SP_社内ポイント_1.png" id="679" name="Google Shape;679;g34db9c05fad_0_80"/>
          <p:cNvPicPr preferRelativeResize="0"/>
          <p:nvPr/>
        </p:nvPicPr>
        <p:blipFill rotWithShape="1">
          <a:blip r:embed="rId4">
            <a:alphaModFix/>
          </a:blip>
          <a:srcRect b="35604" l="0" r="0" t="0"/>
          <a:stretch/>
        </p:blipFill>
        <p:spPr>
          <a:xfrm>
            <a:off x="3172753" y="6326334"/>
            <a:ext cx="5116751" cy="6659814"/>
          </a:xfrm>
          <a:prstGeom prst="rect">
            <a:avLst/>
          </a:prstGeom>
          <a:noFill/>
          <a:ln>
            <a:noFill/>
          </a:ln>
        </p:spPr>
      </p:pic>
      <p:pic>
        <p:nvPicPr>
          <p:cNvPr descr="Frame 36.png" id="680" name="Google Shape;680;g34db9c05fad_0_80"/>
          <p:cNvPicPr preferRelativeResize="0"/>
          <p:nvPr/>
        </p:nvPicPr>
        <p:blipFill rotWithShape="1">
          <a:blip r:embed="rId5">
            <a:alphaModFix/>
          </a:blip>
          <a:srcRect b="34106" l="0" r="0" t="0"/>
          <a:stretch/>
        </p:blipFill>
        <p:spPr>
          <a:xfrm>
            <a:off x="9705990" y="6318288"/>
            <a:ext cx="5007649" cy="66603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35"/>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86" name="Google Shape;686;p3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rgbClr val="FFFFFF"/>
              </a:buClr>
              <a:buSzPts val="4000"/>
              <a:buFont typeface="Arial"/>
              <a:buNone/>
            </a:pPr>
            <a:r>
              <a:rPr lang="en-US"/>
              <a:t>導入完了</a:t>
            </a:r>
            <a:r>
              <a:rPr lang="en-US" sz="4000">
                <a:solidFill>
                  <a:srgbClr val="FFFFFF"/>
                </a:solidFill>
              </a:rPr>
              <a:t>までのスケジュール</a:t>
            </a:r>
            <a:endParaRPr/>
          </a:p>
        </p:txBody>
      </p:sp>
      <p:sp>
        <p:nvSpPr>
          <p:cNvPr id="687" name="Google Shape;687;p35"/>
          <p:cNvSpPr/>
          <p:nvPr/>
        </p:nvSpPr>
        <p:spPr>
          <a:xfrm>
            <a:off x="1296765" y="6411521"/>
            <a:ext cx="1031700" cy="5029800"/>
          </a:xfrm>
          <a:prstGeom prst="roundRect">
            <a:avLst>
              <a:gd fmla="val 12925"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88" name="Google Shape;688;p35"/>
          <p:cNvSpPr/>
          <p:nvPr/>
        </p:nvSpPr>
        <p:spPr>
          <a:xfrm>
            <a:off x="1296775" y="3888523"/>
            <a:ext cx="1031700" cy="2053500"/>
          </a:xfrm>
          <a:prstGeom prst="roundRect">
            <a:avLst>
              <a:gd fmla="val 13502"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89" name="Google Shape;689;p35"/>
          <p:cNvSpPr txBox="1"/>
          <p:nvPr/>
        </p:nvSpPr>
        <p:spPr>
          <a:xfrm>
            <a:off x="985150" y="4586926"/>
            <a:ext cx="1624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目安</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時期</a:t>
            </a:r>
            <a:endParaRPr b="0" i="0" sz="1400" u="none" cap="none" strike="noStrike">
              <a:solidFill>
                <a:srgbClr val="000000"/>
              </a:solidFill>
              <a:latin typeface="Arial"/>
              <a:ea typeface="Arial"/>
              <a:cs typeface="Arial"/>
              <a:sym typeface="Arial"/>
            </a:endParaRPr>
          </a:p>
        </p:txBody>
      </p:sp>
      <p:sp>
        <p:nvSpPr>
          <p:cNvPr id="690" name="Google Shape;690;p35"/>
          <p:cNvSpPr txBox="1"/>
          <p:nvPr/>
        </p:nvSpPr>
        <p:spPr>
          <a:xfrm>
            <a:off x="959750" y="8635224"/>
            <a:ext cx="1624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概要</a:t>
            </a:r>
            <a:endParaRPr b="0" i="0" sz="1400" u="none" cap="none" strike="noStrike">
              <a:solidFill>
                <a:srgbClr val="000000"/>
              </a:solidFill>
              <a:latin typeface="Arial"/>
              <a:ea typeface="Arial"/>
              <a:cs typeface="Arial"/>
              <a:sym typeface="Arial"/>
            </a:endParaRPr>
          </a:p>
        </p:txBody>
      </p:sp>
      <p:grpSp>
        <p:nvGrpSpPr>
          <p:cNvPr id="691" name="Google Shape;691;p35"/>
          <p:cNvGrpSpPr/>
          <p:nvPr/>
        </p:nvGrpSpPr>
        <p:grpSpPr>
          <a:xfrm>
            <a:off x="3028646" y="4085722"/>
            <a:ext cx="18326702" cy="7355593"/>
            <a:chOff x="6882386" y="2837242"/>
            <a:chExt cx="10619250" cy="7355593"/>
          </a:xfrm>
        </p:grpSpPr>
        <p:pic>
          <p:nvPicPr>
            <p:cNvPr descr="Vector_6.png" id="692" name="Google Shape;692;p35"/>
            <p:cNvPicPr preferRelativeResize="0"/>
            <p:nvPr/>
          </p:nvPicPr>
          <p:blipFill rotWithShape="1">
            <a:blip r:embed="rId3">
              <a:alphaModFix/>
            </a:blip>
            <a:srcRect b="0" l="0" r="0" t="0"/>
            <a:stretch/>
          </p:blipFill>
          <p:spPr>
            <a:xfrm>
              <a:off x="14961634" y="3554201"/>
              <a:ext cx="2540002" cy="1129927"/>
            </a:xfrm>
            <a:prstGeom prst="rect">
              <a:avLst/>
            </a:prstGeom>
            <a:noFill/>
            <a:ln>
              <a:noFill/>
            </a:ln>
          </p:spPr>
        </p:pic>
        <p:sp>
          <p:nvSpPr>
            <p:cNvPr id="693" name="Google Shape;693;p35"/>
            <p:cNvSpPr txBox="1"/>
            <p:nvPr/>
          </p:nvSpPr>
          <p:spPr>
            <a:xfrm>
              <a:off x="15155685" y="3799965"/>
              <a:ext cx="19119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プロジェクト</a:t>
              </a:r>
              <a:br>
                <a:rPr b="0" i="0" lang="en-US" sz="2000" u="none" cap="none" strike="noStrike">
                  <a:solidFill>
                    <a:srgbClr val="FFFFFF"/>
                  </a:solidFill>
                  <a:latin typeface="Arial"/>
                  <a:ea typeface="Arial"/>
                  <a:cs typeface="Arial"/>
                  <a:sym typeface="Arial"/>
                </a:rPr>
              </a:br>
              <a:r>
                <a:rPr b="0" i="0" lang="en-US" sz="2000" u="none" cap="none" strike="noStrike">
                  <a:solidFill>
                    <a:srgbClr val="FFFFFF"/>
                  </a:solidFill>
                  <a:latin typeface="Arial"/>
                  <a:ea typeface="Arial"/>
                  <a:cs typeface="Arial"/>
                  <a:sym typeface="Arial"/>
                </a:rPr>
                <a:t>キックオフMTG</a:t>
              </a:r>
              <a:endParaRPr b="0" i="0" sz="1400" u="none" cap="none" strike="noStrike">
                <a:solidFill>
                  <a:srgbClr val="000000"/>
                </a:solidFill>
                <a:latin typeface="Arial"/>
                <a:ea typeface="Arial"/>
                <a:cs typeface="Arial"/>
                <a:sym typeface="Arial"/>
              </a:endParaRPr>
            </a:p>
          </p:txBody>
        </p:sp>
        <p:pic>
          <p:nvPicPr>
            <p:cNvPr descr="Vector_13.png" id="694" name="Google Shape;694;p35"/>
            <p:cNvPicPr preferRelativeResize="0"/>
            <p:nvPr/>
          </p:nvPicPr>
          <p:blipFill rotWithShape="1">
            <a:blip r:embed="rId4">
              <a:alphaModFix/>
            </a:blip>
            <a:srcRect b="0" l="0" r="0" t="0"/>
            <a:stretch/>
          </p:blipFill>
          <p:spPr>
            <a:xfrm>
              <a:off x="6892523" y="3554201"/>
              <a:ext cx="2540002" cy="1129927"/>
            </a:xfrm>
            <a:prstGeom prst="rect">
              <a:avLst/>
            </a:prstGeom>
            <a:noFill/>
            <a:ln>
              <a:noFill/>
            </a:ln>
          </p:spPr>
        </p:pic>
        <p:sp>
          <p:nvSpPr>
            <p:cNvPr id="695" name="Google Shape;695;p35"/>
            <p:cNvSpPr txBox="1"/>
            <p:nvPr/>
          </p:nvSpPr>
          <p:spPr>
            <a:xfrm>
              <a:off x="7118080" y="3982269"/>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全社展開</a:t>
              </a:r>
              <a:endParaRPr b="0" i="0" sz="1400" u="none" cap="none" strike="noStrike">
                <a:solidFill>
                  <a:srgbClr val="000000"/>
                </a:solidFill>
                <a:latin typeface="Arial"/>
                <a:ea typeface="Arial"/>
                <a:cs typeface="Arial"/>
                <a:sym typeface="Arial"/>
              </a:endParaRPr>
            </a:p>
          </p:txBody>
        </p:sp>
        <p:pic>
          <p:nvPicPr>
            <p:cNvPr descr="Vector_6.png" id="696" name="Google Shape;696;p35"/>
            <p:cNvPicPr preferRelativeResize="0"/>
            <p:nvPr/>
          </p:nvPicPr>
          <p:blipFill rotWithShape="1">
            <a:blip r:embed="rId3">
              <a:alphaModFix/>
            </a:blip>
            <a:srcRect b="0" l="0" r="0" t="0"/>
            <a:stretch/>
          </p:blipFill>
          <p:spPr>
            <a:xfrm>
              <a:off x="9593888" y="3547225"/>
              <a:ext cx="2540002" cy="1129927"/>
            </a:xfrm>
            <a:prstGeom prst="rect">
              <a:avLst/>
            </a:prstGeom>
            <a:noFill/>
            <a:ln>
              <a:noFill/>
            </a:ln>
          </p:spPr>
        </p:pic>
        <p:sp>
          <p:nvSpPr>
            <p:cNvPr id="697" name="Google Shape;697;p35"/>
            <p:cNvSpPr txBox="1"/>
            <p:nvPr/>
          </p:nvSpPr>
          <p:spPr>
            <a:xfrm>
              <a:off x="9897336" y="3774403"/>
              <a:ext cx="1750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TUNAG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導入説明会</a:t>
              </a:r>
              <a:endParaRPr b="0" i="0" sz="1400" u="none" cap="none" strike="noStrike">
                <a:solidFill>
                  <a:srgbClr val="000000"/>
                </a:solidFill>
                <a:latin typeface="Arial"/>
                <a:ea typeface="Arial"/>
                <a:cs typeface="Arial"/>
                <a:sym typeface="Arial"/>
              </a:endParaRPr>
            </a:p>
          </p:txBody>
        </p:sp>
        <p:pic>
          <p:nvPicPr>
            <p:cNvPr descr="Vector_13.png" id="698" name="Google Shape;698;p35"/>
            <p:cNvPicPr preferRelativeResize="0"/>
            <p:nvPr/>
          </p:nvPicPr>
          <p:blipFill rotWithShape="1">
            <a:blip r:embed="rId4">
              <a:alphaModFix/>
            </a:blip>
            <a:srcRect b="0" l="0" r="0" t="0"/>
            <a:stretch/>
          </p:blipFill>
          <p:spPr>
            <a:xfrm>
              <a:off x="12243720" y="3547225"/>
              <a:ext cx="2540002" cy="1129927"/>
            </a:xfrm>
            <a:prstGeom prst="rect">
              <a:avLst/>
            </a:prstGeom>
            <a:noFill/>
            <a:ln>
              <a:noFill/>
            </a:ln>
          </p:spPr>
        </p:pic>
        <p:sp>
          <p:nvSpPr>
            <p:cNvPr id="699" name="Google Shape;699;p35"/>
            <p:cNvSpPr txBox="1"/>
            <p:nvPr/>
          </p:nvSpPr>
          <p:spPr>
            <a:xfrm>
              <a:off x="12562411" y="3977603"/>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700" name="Google Shape;700;p35"/>
            <p:cNvSpPr/>
            <p:nvPr/>
          </p:nvSpPr>
          <p:spPr>
            <a:xfrm>
              <a:off x="14953291"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01" name="Google Shape;701;p35"/>
            <p:cNvSpPr txBox="1"/>
            <p:nvPr/>
          </p:nvSpPr>
          <p:spPr>
            <a:xfrm>
              <a:off x="15184370" y="7261144"/>
              <a:ext cx="2016300" cy="22317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TUNAGの現場利用促進を目的として、プロジェクトメンバーが行うことや</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期待役割を共有します。</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※プロジェクトメンバー</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のアサインについてはお打ち合わせの中で決定します。</a:t>
              </a:r>
              <a:endParaRPr b="0" i="0" sz="2100" u="none" cap="none" strike="noStrike">
                <a:solidFill>
                  <a:srgbClr val="000000"/>
                </a:solidFill>
                <a:latin typeface="Arial"/>
                <a:ea typeface="Arial"/>
                <a:cs typeface="Arial"/>
                <a:sym typeface="Arial"/>
              </a:endParaRPr>
            </a:p>
          </p:txBody>
        </p:sp>
        <p:sp>
          <p:nvSpPr>
            <p:cNvPr id="702" name="Google Shape;702;p35"/>
            <p:cNvSpPr txBox="1"/>
            <p:nvPr/>
          </p:nvSpPr>
          <p:spPr>
            <a:xfrm>
              <a:off x="15061643"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現場での</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TUNAG活用促進に</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向けた目線合わせ</a:t>
              </a:r>
              <a:endParaRPr b="1" i="0" sz="2100" u="none" cap="none" strike="noStrike">
                <a:solidFill>
                  <a:srgbClr val="000000"/>
                </a:solidFill>
                <a:latin typeface="Arial"/>
                <a:ea typeface="Arial"/>
                <a:cs typeface="Arial"/>
                <a:sym typeface="Arial"/>
              </a:endParaRPr>
            </a:p>
          </p:txBody>
        </p:sp>
        <p:sp>
          <p:nvSpPr>
            <p:cNvPr id="703" name="Google Shape;703;p35"/>
            <p:cNvSpPr/>
            <p:nvPr/>
          </p:nvSpPr>
          <p:spPr>
            <a:xfrm>
              <a:off x="6923493" y="5118935"/>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04" name="Google Shape;704;p35"/>
            <p:cNvSpPr txBox="1"/>
            <p:nvPr/>
          </p:nvSpPr>
          <p:spPr>
            <a:xfrm>
              <a:off x="7154572" y="7261144"/>
              <a:ext cx="2016300" cy="1662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100" u="none" cap="none" strike="noStrike">
                  <a:solidFill>
                    <a:srgbClr val="000000"/>
                  </a:solidFill>
                  <a:latin typeface="Arial"/>
                  <a:ea typeface="Arial"/>
                  <a:cs typeface="Arial"/>
                  <a:sym typeface="Arial"/>
                </a:rPr>
                <a:t>説明会をスムーズに進められるように</a:t>
              </a:r>
              <a:r>
                <a:rPr b="0" i="0" lang="en-US" sz="2000" u="none" cap="none" strike="noStrike">
                  <a:solidFill>
                    <a:srgbClr val="000000"/>
                  </a:solidFill>
                  <a:latin typeface="Arial"/>
                  <a:ea typeface="Arial"/>
                  <a:cs typeface="Arial"/>
                  <a:sym typeface="Arial"/>
                </a:rPr>
                <a:t>登録をスタートし</a:t>
              </a:r>
              <a:r>
                <a:rPr b="0" i="0" lang="en-US" sz="2100" u="none" cap="none" strike="noStrike">
                  <a:solidFill>
                    <a:srgbClr val="000000"/>
                  </a:solidFill>
                  <a:latin typeface="Arial"/>
                  <a:ea typeface="Arial"/>
                  <a:cs typeface="Arial"/>
                  <a:sym typeface="Arial"/>
                </a:rPr>
                <a:t>、</a:t>
              </a:r>
              <a:r>
                <a:rPr b="0" i="0" lang="en-US" sz="2000" u="none" cap="none" strike="noStrike">
                  <a:solidFill>
                    <a:srgbClr val="000000"/>
                  </a:solidFill>
                  <a:latin typeface="Arial"/>
                  <a:ea typeface="Arial"/>
                  <a:cs typeface="Arial"/>
                  <a:sym typeface="Arial"/>
                </a:rPr>
                <a:t>TUNAGの利用方法を事前に周知して準備しておきます。</a:t>
              </a:r>
              <a:endParaRPr b="0" i="0" sz="2100" u="none" cap="none" strike="noStrike">
                <a:solidFill>
                  <a:srgbClr val="000000"/>
                </a:solidFill>
                <a:latin typeface="Arial"/>
                <a:ea typeface="Arial"/>
                <a:cs typeface="Arial"/>
                <a:sym typeface="Arial"/>
              </a:endParaRPr>
            </a:p>
          </p:txBody>
        </p:sp>
        <p:sp>
          <p:nvSpPr>
            <p:cNvPr id="705" name="Google Shape;705;p35"/>
            <p:cNvSpPr txBox="1"/>
            <p:nvPr/>
          </p:nvSpPr>
          <p:spPr>
            <a:xfrm>
              <a:off x="7031845" y="5448935"/>
              <a:ext cx="2211000" cy="784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全社での</a:t>
              </a:r>
              <a:br>
                <a:rPr b="1" i="0" lang="en-US" sz="2300" u="none" cap="none" strike="noStrike">
                  <a:solidFill>
                    <a:srgbClr val="E8B605"/>
                  </a:solidFill>
                  <a:latin typeface="Arial"/>
                  <a:ea typeface="Arial"/>
                  <a:cs typeface="Arial"/>
                  <a:sym typeface="Arial"/>
                </a:rPr>
              </a:br>
              <a:r>
                <a:rPr b="1" i="0" lang="en-US" sz="2300" u="none" cap="none" strike="noStrike">
                  <a:solidFill>
                    <a:srgbClr val="E8B605"/>
                  </a:solidFill>
                  <a:latin typeface="Arial"/>
                  <a:ea typeface="Arial"/>
                  <a:cs typeface="Arial"/>
                  <a:sym typeface="Arial"/>
                </a:rPr>
                <a:t>TUNAG利用開始</a:t>
              </a:r>
              <a:endParaRPr b="1" i="0" sz="2100" u="none" cap="none" strike="noStrike">
                <a:solidFill>
                  <a:srgbClr val="000000"/>
                </a:solidFill>
                <a:latin typeface="Arial"/>
                <a:ea typeface="Arial"/>
                <a:cs typeface="Arial"/>
                <a:sym typeface="Arial"/>
              </a:endParaRPr>
            </a:p>
          </p:txBody>
        </p:sp>
        <p:sp>
          <p:nvSpPr>
            <p:cNvPr id="706" name="Google Shape;706;p35"/>
            <p:cNvSpPr/>
            <p:nvPr/>
          </p:nvSpPr>
          <p:spPr>
            <a:xfrm>
              <a:off x="9601710"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07" name="Google Shape;707;p35"/>
            <p:cNvSpPr txBox="1"/>
            <p:nvPr/>
          </p:nvSpPr>
          <p:spPr>
            <a:xfrm>
              <a:off x="9832788" y="7261144"/>
              <a:ext cx="2016300" cy="16161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従業員の皆様がTUNAGを活用する意味や意義を理解した上で、スムーズに活用開始することのできる土台の場として開催します。</a:t>
              </a:r>
              <a:endParaRPr b="0" i="0" sz="2100" u="none" cap="none" strike="noStrike">
                <a:solidFill>
                  <a:srgbClr val="000000"/>
                </a:solidFill>
                <a:latin typeface="Arial"/>
                <a:ea typeface="Arial"/>
                <a:cs typeface="Arial"/>
                <a:sym typeface="Arial"/>
              </a:endParaRPr>
            </a:p>
          </p:txBody>
        </p:sp>
        <p:sp>
          <p:nvSpPr>
            <p:cNvPr id="708" name="Google Shape;708;p35"/>
            <p:cNvSpPr txBox="1"/>
            <p:nvPr/>
          </p:nvSpPr>
          <p:spPr>
            <a:xfrm>
              <a:off x="9710061"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全従業員に対して</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導入背景や意図、</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使い方を説明</a:t>
              </a:r>
              <a:endParaRPr b="1" i="0" sz="2100" u="none" cap="none" strike="noStrike">
                <a:solidFill>
                  <a:srgbClr val="000000"/>
                </a:solidFill>
                <a:latin typeface="Arial"/>
                <a:ea typeface="Arial"/>
                <a:cs typeface="Arial"/>
                <a:sym typeface="Arial"/>
              </a:endParaRPr>
            </a:p>
          </p:txBody>
        </p:sp>
        <p:sp>
          <p:nvSpPr>
            <p:cNvPr id="709" name="Google Shape;709;p35"/>
            <p:cNvSpPr/>
            <p:nvPr/>
          </p:nvSpPr>
          <p:spPr>
            <a:xfrm>
              <a:off x="12281045" y="5118934"/>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10" name="Google Shape;710;p35"/>
            <p:cNvSpPr txBox="1"/>
            <p:nvPr/>
          </p:nvSpPr>
          <p:spPr>
            <a:xfrm>
              <a:off x="12512124" y="7261144"/>
              <a:ext cx="2016300" cy="1308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情報を正しく受け取る土台が完成した状態。</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更なる活用フェーズの</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スタート。</a:t>
              </a:r>
              <a:endParaRPr b="0" i="0" sz="2100" u="none" cap="none" strike="noStrike">
                <a:solidFill>
                  <a:srgbClr val="000000"/>
                </a:solidFill>
                <a:latin typeface="Arial"/>
                <a:ea typeface="Arial"/>
                <a:cs typeface="Arial"/>
                <a:sym typeface="Arial"/>
              </a:endParaRPr>
            </a:p>
          </p:txBody>
        </p:sp>
        <p:sp>
          <p:nvSpPr>
            <p:cNvPr id="711" name="Google Shape;711;p35"/>
            <p:cNvSpPr txBox="1"/>
            <p:nvPr/>
          </p:nvSpPr>
          <p:spPr>
            <a:xfrm>
              <a:off x="12389397" y="5448935"/>
              <a:ext cx="2211000" cy="430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導入完了指標達成</a:t>
              </a:r>
              <a:endParaRPr b="1" i="0" sz="2100" u="none" cap="none" strike="noStrike">
                <a:solidFill>
                  <a:srgbClr val="000000"/>
                </a:solidFill>
                <a:latin typeface="Arial"/>
                <a:ea typeface="Arial"/>
                <a:cs typeface="Arial"/>
                <a:sym typeface="Arial"/>
              </a:endParaRPr>
            </a:p>
          </p:txBody>
        </p:sp>
        <p:sp>
          <p:nvSpPr>
            <p:cNvPr id="712" name="Google Shape;712;p35"/>
            <p:cNvSpPr txBox="1"/>
            <p:nvPr/>
          </p:nvSpPr>
          <p:spPr>
            <a:xfrm>
              <a:off x="15000853" y="2846706"/>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713" name="Google Shape;713;p35"/>
            <p:cNvSpPr txBox="1"/>
            <p:nvPr/>
          </p:nvSpPr>
          <p:spPr>
            <a:xfrm>
              <a:off x="6882386" y="2879780"/>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714" name="Google Shape;714;p35"/>
            <p:cNvSpPr txBox="1"/>
            <p:nvPr/>
          </p:nvSpPr>
          <p:spPr>
            <a:xfrm>
              <a:off x="12250517" y="2837242"/>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715" name="Google Shape;715;p35"/>
            <p:cNvSpPr txBox="1"/>
            <p:nvPr/>
          </p:nvSpPr>
          <p:spPr>
            <a:xfrm>
              <a:off x="9609456" y="2846718"/>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grpSp>
      <p:sp>
        <p:nvSpPr>
          <p:cNvPr id="716" name="Google Shape;716;p35"/>
          <p:cNvSpPr txBox="1"/>
          <p:nvPr/>
        </p:nvSpPr>
        <p:spPr>
          <a:xfrm>
            <a:off x="1922971" y="2350550"/>
            <a:ext cx="20538300" cy="718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3B82F6"/>
                </a:solidFill>
                <a:latin typeface="Arial"/>
                <a:ea typeface="Arial"/>
                <a:cs typeface="Arial"/>
                <a:sym typeface="Arial"/>
              </a:rPr>
              <a:t>現場での登録がスムーズに進むようにご協力をお願いします</a:t>
            </a:r>
            <a:endParaRPr b="1" i="0" sz="4000" u="none" cap="none" strike="noStrike">
              <a:solidFill>
                <a:srgbClr val="3B82F6"/>
              </a:solidFill>
              <a:latin typeface="Arial"/>
              <a:ea typeface="Arial"/>
              <a:cs typeface="Arial"/>
              <a:sym typeface="Arial"/>
            </a:endParaRPr>
          </a:p>
        </p:txBody>
      </p:sp>
      <p:grpSp>
        <p:nvGrpSpPr>
          <p:cNvPr id="717" name="Google Shape;717;p35"/>
          <p:cNvGrpSpPr/>
          <p:nvPr/>
        </p:nvGrpSpPr>
        <p:grpSpPr>
          <a:xfrm>
            <a:off x="4071100" y="3338825"/>
            <a:ext cx="16731900" cy="4832266"/>
            <a:chOff x="0" y="-1"/>
            <a:chExt cx="16731900" cy="6476700"/>
          </a:xfrm>
        </p:grpSpPr>
        <p:sp>
          <p:nvSpPr>
            <p:cNvPr id="718" name="Google Shape;718;p35"/>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9" name="Google Shape;719;p35"/>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全社展開スケジュールを記載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3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25" name="Google Shape;725;p3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chemeClr val="lt1"/>
              </a:buClr>
              <a:buSzPts val="4000"/>
              <a:buFont typeface="Arial"/>
              <a:buNone/>
            </a:pPr>
            <a:r>
              <a:rPr lang="en-US">
                <a:solidFill>
                  <a:schemeClr val="lt1"/>
                </a:solidFill>
              </a:rPr>
              <a:t>導入完了までの指標について</a:t>
            </a:r>
            <a:endParaRPr/>
          </a:p>
        </p:txBody>
      </p:sp>
      <p:sp>
        <p:nvSpPr>
          <p:cNvPr id="726" name="Google Shape;726;p36"/>
          <p:cNvSpPr/>
          <p:nvPr/>
        </p:nvSpPr>
        <p:spPr>
          <a:xfrm>
            <a:off x="1638300" y="2769914"/>
            <a:ext cx="21107400" cy="1969500"/>
          </a:xfrm>
          <a:prstGeom prst="rect">
            <a:avLst/>
          </a:prstGeom>
          <a:solidFill>
            <a:srgbClr val="FFF9D3"/>
          </a:solidFill>
          <a:ln>
            <a:noFill/>
          </a:ln>
        </p:spPr>
        <p:txBody>
          <a:bodyPr anchorCtr="0" anchor="ctr" bIns="0" lIns="0" spcFirstLastPara="1" rIns="0" wrap="square" tIns="0">
            <a:noAutofit/>
          </a:bodyPr>
          <a:lstStyle/>
          <a:p>
            <a:pPr indent="0" lvl="0" marL="0" marR="0" rtl="0" algn="ctr">
              <a:lnSpc>
                <a:spcPct val="100000"/>
              </a:lnSpc>
              <a:spcBef>
                <a:spcPts val="800"/>
              </a:spcBef>
              <a:spcAft>
                <a:spcPts val="0"/>
              </a:spcAft>
              <a:buClr>
                <a:srgbClr val="334155"/>
              </a:buClr>
              <a:buSzPts val="2900"/>
              <a:buFont typeface="Arial"/>
              <a:buNone/>
            </a:pPr>
            <a:r>
              <a:rPr b="0" i="0" lang="en-US" sz="2900" u="none" cap="none" strike="noStrike">
                <a:solidFill>
                  <a:srgbClr val="334155"/>
                </a:solidFill>
                <a:latin typeface="Arial"/>
                <a:ea typeface="Arial"/>
                <a:cs typeface="Arial"/>
                <a:sym typeface="Arial"/>
              </a:rPr>
              <a:t>テキスト</a:t>
            </a:r>
            <a:r>
              <a:rPr b="0" i="0" lang="en-US" sz="2900" u="none" cap="none" strike="noStrike">
                <a:solidFill>
                  <a:schemeClr val="dk1"/>
                </a:solidFill>
                <a:latin typeface="Arial"/>
                <a:ea typeface="Arial"/>
                <a:cs typeface="Arial"/>
                <a:sym typeface="Arial"/>
              </a:rPr>
              <a:t>テキストテキストテキストテキストテキスト</a:t>
            </a:r>
            <a:endParaRPr b="0" i="0" sz="2900" u="none" cap="none" strike="noStrike">
              <a:solidFill>
                <a:schemeClr val="dk1"/>
              </a:solidFill>
              <a:latin typeface="Arial"/>
              <a:ea typeface="Arial"/>
              <a:cs typeface="Arial"/>
              <a:sym typeface="Arial"/>
            </a:endParaRPr>
          </a:p>
          <a:p>
            <a:pPr indent="0" lvl="0" marL="0" marR="0" rtl="0" algn="ctr">
              <a:lnSpc>
                <a:spcPct val="100000"/>
              </a:lnSpc>
              <a:spcBef>
                <a:spcPts val="800"/>
              </a:spcBef>
              <a:spcAft>
                <a:spcPts val="0"/>
              </a:spcAft>
              <a:buClr>
                <a:schemeClr val="dk1"/>
              </a:buClr>
              <a:buSzPts val="2900"/>
              <a:buFont typeface="Arial"/>
              <a:buNone/>
            </a:pPr>
            <a:r>
              <a:rPr b="0" i="0" lang="en-US" sz="2900" u="none" cap="none" strike="noStrike">
                <a:solidFill>
                  <a:schemeClr val="dk1"/>
                </a:solidFill>
                <a:latin typeface="Arial"/>
                <a:ea typeface="Arial"/>
                <a:cs typeface="Arial"/>
                <a:sym typeface="Arial"/>
              </a:rPr>
              <a:t>テキストテキストテキストテキストテキストテキストテキスト</a:t>
            </a:r>
            <a:endParaRPr b="0" i="0" sz="2900" u="none" cap="none" strike="noStrike">
              <a:solidFill>
                <a:schemeClr val="dk1"/>
              </a:solidFill>
              <a:latin typeface="Arial"/>
              <a:ea typeface="Arial"/>
              <a:cs typeface="Arial"/>
              <a:sym typeface="Arial"/>
            </a:endParaRPr>
          </a:p>
        </p:txBody>
      </p:sp>
      <p:sp>
        <p:nvSpPr>
          <p:cNvPr id="727" name="Google Shape;727;p36"/>
          <p:cNvSpPr txBox="1"/>
          <p:nvPr/>
        </p:nvSpPr>
        <p:spPr>
          <a:xfrm>
            <a:off x="1636182" y="2048415"/>
            <a:ext cx="21111600" cy="711300"/>
          </a:xfrm>
          <a:prstGeom prst="rect">
            <a:avLst/>
          </a:prstGeom>
          <a:solidFill>
            <a:srgbClr val="E8B605"/>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TUNAGの活用を通して目指す理想の状態</a:t>
            </a:r>
            <a:endParaRPr b="0" i="0" sz="1400" u="none" cap="none" strike="noStrike">
              <a:solidFill>
                <a:srgbClr val="000000"/>
              </a:solidFill>
              <a:latin typeface="Arial"/>
              <a:ea typeface="Arial"/>
              <a:cs typeface="Arial"/>
              <a:sym typeface="Arial"/>
            </a:endParaRPr>
          </a:p>
        </p:txBody>
      </p:sp>
      <p:sp>
        <p:nvSpPr>
          <p:cNvPr id="728" name="Google Shape;728;p36"/>
          <p:cNvSpPr/>
          <p:nvPr/>
        </p:nvSpPr>
        <p:spPr>
          <a:xfrm rot="-2700000">
            <a:off x="11895024" y="4632328"/>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29" name="Google Shape;729;p36"/>
          <p:cNvSpPr/>
          <p:nvPr/>
        </p:nvSpPr>
        <p:spPr>
          <a:xfrm>
            <a:off x="1636266" y="6266053"/>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会社のメッセージや</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正しい情報を届ける</a:t>
            </a:r>
            <a:endParaRPr b="0" i="0" sz="1400" u="none" cap="none" strike="noStrike">
              <a:solidFill>
                <a:srgbClr val="000000"/>
              </a:solidFill>
              <a:latin typeface="Arial"/>
              <a:ea typeface="Arial"/>
              <a:cs typeface="Arial"/>
              <a:sym typeface="Arial"/>
            </a:endParaRPr>
          </a:p>
        </p:txBody>
      </p:sp>
      <p:sp>
        <p:nvSpPr>
          <p:cNvPr id="730" name="Google Shape;730;p36"/>
          <p:cNvSpPr txBox="1"/>
          <p:nvPr/>
        </p:nvSpPr>
        <p:spPr>
          <a:xfrm>
            <a:off x="1636266" y="5539283"/>
            <a:ext cx="45720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目的</a:t>
            </a:r>
            <a:endParaRPr b="0" i="0" sz="1400" u="none" cap="none" strike="noStrike">
              <a:solidFill>
                <a:srgbClr val="000000"/>
              </a:solidFill>
              <a:latin typeface="Arial"/>
              <a:ea typeface="Arial"/>
              <a:cs typeface="Arial"/>
              <a:sym typeface="Arial"/>
            </a:endParaRPr>
          </a:p>
        </p:txBody>
      </p:sp>
      <p:sp>
        <p:nvSpPr>
          <p:cNvPr id="731" name="Google Shape;731;p36"/>
          <p:cNvSpPr/>
          <p:nvPr/>
        </p:nvSpPr>
        <p:spPr>
          <a:xfrm>
            <a:off x="6254833" y="6266053"/>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ユーザー登録率 </a:t>
            </a:r>
            <a:r>
              <a:rPr b="0" i="0" lang="en-US" sz="3500" u="none" cap="none" strike="noStrike">
                <a:solidFill>
                  <a:srgbClr val="2563EB"/>
                </a:solidFill>
                <a:latin typeface="Arial"/>
                <a:ea typeface="Arial"/>
                <a:cs typeface="Arial"/>
                <a:sym typeface="Arial"/>
              </a:rPr>
              <a:t>100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32" name="Google Shape;732;p36"/>
          <p:cNvSpPr txBox="1"/>
          <p:nvPr/>
        </p:nvSpPr>
        <p:spPr>
          <a:xfrm>
            <a:off x="6254833" y="5539283"/>
            <a:ext cx="4577100" cy="711300"/>
          </a:xfrm>
          <a:prstGeom prst="rect">
            <a:avLst/>
          </a:prstGeom>
          <a:solidFill>
            <a:srgbClr val="3B82F6"/>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指標</a:t>
            </a:r>
            <a:endParaRPr b="0" i="0" sz="1400" u="none" cap="none" strike="noStrike">
              <a:solidFill>
                <a:srgbClr val="000000"/>
              </a:solidFill>
              <a:latin typeface="Arial"/>
              <a:ea typeface="Arial"/>
              <a:cs typeface="Arial"/>
              <a:sym typeface="Arial"/>
            </a:endParaRPr>
          </a:p>
        </p:txBody>
      </p:sp>
      <p:sp>
        <p:nvSpPr>
          <p:cNvPr id="733" name="Google Shape;733;p36"/>
          <p:cNvSpPr/>
          <p:nvPr/>
        </p:nvSpPr>
        <p:spPr>
          <a:xfrm>
            <a:off x="6254833" y="7891719"/>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ユーザー画像設定率 </a:t>
            </a:r>
            <a:r>
              <a:rPr b="0" i="0" lang="en-US" sz="3500" u="none" cap="none" strike="noStrike">
                <a:solidFill>
                  <a:srgbClr val="2563EB"/>
                </a:solidFill>
                <a:latin typeface="Arial"/>
                <a:ea typeface="Arial"/>
                <a:cs typeface="Arial"/>
                <a:sym typeface="Arial"/>
              </a:rPr>
              <a:t>85</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34" name="Google Shape;734;p36"/>
          <p:cNvSpPr/>
          <p:nvPr/>
        </p:nvSpPr>
        <p:spPr>
          <a:xfrm>
            <a:off x="6254833" y="9517386"/>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TUNAG定着率 </a:t>
            </a:r>
            <a:r>
              <a:rPr b="0" i="0" lang="en-US" sz="3500" u="none" cap="none" strike="noStrike">
                <a:solidFill>
                  <a:srgbClr val="2563EB"/>
                </a:solidFill>
                <a:latin typeface="Arial"/>
                <a:ea typeface="Arial"/>
                <a:cs typeface="Arial"/>
                <a:sym typeface="Arial"/>
              </a:rPr>
              <a:t>80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35" name="Google Shape;735;p36"/>
          <p:cNvSpPr/>
          <p:nvPr/>
        </p:nvSpPr>
        <p:spPr>
          <a:xfrm>
            <a:off x="1636266" y="7891719"/>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従業員の可視化</a:t>
            </a:r>
            <a:endParaRPr b="0" i="0" sz="1400" u="none" cap="none" strike="noStrike">
              <a:solidFill>
                <a:srgbClr val="000000"/>
              </a:solidFill>
              <a:latin typeface="Arial"/>
              <a:ea typeface="Arial"/>
              <a:cs typeface="Arial"/>
              <a:sym typeface="Arial"/>
            </a:endParaRPr>
          </a:p>
        </p:txBody>
      </p:sp>
      <p:sp>
        <p:nvSpPr>
          <p:cNvPr id="736" name="Google Shape;736;p36"/>
          <p:cNvSpPr/>
          <p:nvPr/>
        </p:nvSpPr>
        <p:spPr>
          <a:xfrm>
            <a:off x="1636266" y="9517386"/>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双方向での情報共有</a:t>
            </a:r>
            <a:endParaRPr b="0" i="0" sz="1400" u="none" cap="none" strike="noStrike">
              <a:solidFill>
                <a:srgbClr val="000000"/>
              </a:solidFill>
              <a:latin typeface="Arial"/>
              <a:ea typeface="Arial"/>
              <a:cs typeface="Arial"/>
              <a:sym typeface="Arial"/>
            </a:endParaRPr>
          </a:p>
        </p:txBody>
      </p:sp>
      <p:sp>
        <p:nvSpPr>
          <p:cNvPr id="737" name="Google Shape;737;p36"/>
          <p:cNvSpPr/>
          <p:nvPr/>
        </p:nvSpPr>
        <p:spPr>
          <a:xfrm rot="-2700000">
            <a:off x="11895024" y="11262266"/>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38" name="Google Shape;738;p36"/>
          <p:cNvSpPr txBox="1"/>
          <p:nvPr/>
        </p:nvSpPr>
        <p:spPr>
          <a:xfrm>
            <a:off x="10793377" y="12245059"/>
            <a:ext cx="2400300" cy="795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2563EB"/>
              </a:buClr>
              <a:buSzPts val="4500"/>
              <a:buFont typeface="Arial"/>
              <a:buNone/>
            </a:pPr>
            <a:r>
              <a:rPr b="0" i="0" lang="en-US" sz="4500" u="none" cap="none" strike="noStrike">
                <a:solidFill>
                  <a:srgbClr val="2563EB"/>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739" name="Google Shape;739;p36"/>
          <p:cNvSpPr txBox="1"/>
          <p:nvPr/>
        </p:nvSpPr>
        <p:spPr>
          <a:xfrm rot="1313212">
            <a:off x="13038124" y="12242083"/>
            <a:ext cx="634967" cy="71385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563EB"/>
              </a:buClr>
              <a:buSzPts val="4800"/>
              <a:buFont typeface="Arial"/>
              <a:buNone/>
            </a:pPr>
            <a:r>
              <a:rPr b="0" i="0" lang="en-US" sz="4800" u="none" cap="none" strike="noStrike">
                <a:solidFill>
                  <a:srgbClr val="2563EB"/>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40" name="Google Shape;740;p36"/>
          <p:cNvSpPr/>
          <p:nvPr/>
        </p:nvSpPr>
        <p:spPr>
          <a:xfrm>
            <a:off x="10878525" y="6266053"/>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TUNAG説明会の実施</a:t>
            </a:r>
            <a:endParaRPr b="0" i="0" sz="1400" u="none" cap="none" strike="noStrike">
              <a:solidFill>
                <a:srgbClr val="000000"/>
              </a:solidFill>
              <a:latin typeface="Arial"/>
              <a:ea typeface="Arial"/>
              <a:cs typeface="Arial"/>
              <a:sym typeface="Arial"/>
            </a:endParaRPr>
          </a:p>
        </p:txBody>
      </p:sp>
      <p:sp>
        <p:nvSpPr>
          <p:cNvPr id="741" name="Google Shape;741;p36"/>
          <p:cNvSpPr txBox="1"/>
          <p:nvPr/>
        </p:nvSpPr>
        <p:spPr>
          <a:xfrm>
            <a:off x="10878525" y="5539283"/>
            <a:ext cx="74934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アクション</a:t>
            </a:r>
            <a:endParaRPr b="0" i="0" sz="1400" u="none" cap="none" strike="noStrike">
              <a:solidFill>
                <a:srgbClr val="000000"/>
              </a:solidFill>
              <a:latin typeface="Arial"/>
              <a:ea typeface="Arial"/>
              <a:cs typeface="Arial"/>
              <a:sym typeface="Arial"/>
            </a:endParaRPr>
          </a:p>
        </p:txBody>
      </p:sp>
      <p:sp>
        <p:nvSpPr>
          <p:cNvPr id="742" name="Google Shape;742;p36"/>
          <p:cNvSpPr/>
          <p:nvPr/>
        </p:nvSpPr>
        <p:spPr>
          <a:xfrm>
            <a:off x="10878525" y="7891719"/>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撮影or自分で設定or会社が設定</a:t>
            </a:r>
            <a:endParaRPr b="0" i="0" sz="1400" u="none" cap="none" strike="noStrike">
              <a:solidFill>
                <a:srgbClr val="000000"/>
              </a:solidFill>
              <a:latin typeface="Arial"/>
              <a:ea typeface="Arial"/>
              <a:cs typeface="Arial"/>
              <a:sym typeface="Arial"/>
            </a:endParaRPr>
          </a:p>
        </p:txBody>
      </p:sp>
      <p:sp>
        <p:nvSpPr>
          <p:cNvPr id="743" name="Google Shape;743;p36"/>
          <p:cNvSpPr/>
          <p:nvPr/>
        </p:nvSpPr>
        <p:spPr>
          <a:xfrm>
            <a:off x="10878525" y="9517386"/>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日次の利用制度の決定</a:t>
            </a:r>
            <a:endParaRPr b="0" i="0" sz="1400" u="none" cap="none" strike="noStrike">
              <a:solidFill>
                <a:srgbClr val="000000"/>
              </a:solidFill>
              <a:latin typeface="Arial"/>
              <a:ea typeface="Arial"/>
              <a:cs typeface="Arial"/>
              <a:sym typeface="Arial"/>
            </a:endParaRPr>
          </a:p>
        </p:txBody>
      </p:sp>
      <p:sp>
        <p:nvSpPr>
          <p:cNvPr id="744" name="Google Shape;744;p36"/>
          <p:cNvSpPr/>
          <p:nvPr/>
        </p:nvSpPr>
        <p:spPr>
          <a:xfrm>
            <a:off x="19534581" y="5140131"/>
            <a:ext cx="3044100" cy="3044100"/>
          </a:xfrm>
          <a:prstGeom prst="ellipse">
            <a:avLst/>
          </a:prstGeom>
          <a:solidFill>
            <a:srgbClr val="60A5F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5" name="Google Shape;745;p36"/>
          <p:cNvSpPr txBox="1"/>
          <p:nvPr/>
        </p:nvSpPr>
        <p:spPr>
          <a:xfrm>
            <a:off x="20391373" y="5948304"/>
            <a:ext cx="14067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展開日</a:t>
            </a:r>
            <a:endParaRPr b="0" i="0" sz="1400" u="none" cap="none" strike="noStrike">
              <a:solidFill>
                <a:srgbClr val="000000"/>
              </a:solidFill>
              <a:latin typeface="Arial"/>
              <a:ea typeface="Arial"/>
              <a:cs typeface="Arial"/>
              <a:sym typeface="Arial"/>
            </a:endParaRPr>
          </a:p>
        </p:txBody>
      </p:sp>
      <p:sp>
        <p:nvSpPr>
          <p:cNvPr id="746" name="Google Shape;746;p36"/>
          <p:cNvSpPr txBox="1"/>
          <p:nvPr/>
        </p:nvSpPr>
        <p:spPr>
          <a:xfrm>
            <a:off x="19524519" y="6635250"/>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sp>
        <p:nvSpPr>
          <p:cNvPr id="747" name="Google Shape;747;p36"/>
          <p:cNvSpPr/>
          <p:nvPr/>
        </p:nvSpPr>
        <p:spPr>
          <a:xfrm>
            <a:off x="19534581" y="8475998"/>
            <a:ext cx="3044100" cy="3044100"/>
          </a:xfrm>
          <a:prstGeom prst="ellipse">
            <a:avLst/>
          </a:prstGeom>
          <a:solidFill>
            <a:srgbClr val="E8B60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8" name="Google Shape;748;p36"/>
          <p:cNvSpPr txBox="1"/>
          <p:nvPr/>
        </p:nvSpPr>
        <p:spPr>
          <a:xfrm>
            <a:off x="20135850" y="9284171"/>
            <a:ext cx="18375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達成目標</a:t>
            </a:r>
            <a:endParaRPr b="0" i="0" sz="1400" u="none" cap="none" strike="noStrike">
              <a:solidFill>
                <a:srgbClr val="000000"/>
              </a:solidFill>
              <a:latin typeface="Arial"/>
              <a:ea typeface="Arial"/>
              <a:cs typeface="Arial"/>
              <a:sym typeface="Arial"/>
            </a:endParaRPr>
          </a:p>
        </p:txBody>
      </p:sp>
      <p:sp>
        <p:nvSpPr>
          <p:cNvPr id="749" name="Google Shape;749;p36"/>
          <p:cNvSpPr txBox="1"/>
          <p:nvPr/>
        </p:nvSpPr>
        <p:spPr>
          <a:xfrm>
            <a:off x="19702834" y="9971125"/>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grpSp>
        <p:nvGrpSpPr>
          <p:cNvPr id="750" name="Google Shape;750;p36"/>
          <p:cNvGrpSpPr/>
          <p:nvPr/>
        </p:nvGrpSpPr>
        <p:grpSpPr>
          <a:xfrm>
            <a:off x="4071100" y="3371097"/>
            <a:ext cx="16731900" cy="4493534"/>
            <a:chOff x="0" y="-1"/>
            <a:chExt cx="16731900" cy="6476700"/>
          </a:xfrm>
        </p:grpSpPr>
        <p:sp>
          <p:nvSpPr>
            <p:cNvPr id="751" name="Google Shape;751;p36"/>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2" name="Google Shape;752;p36"/>
            <p:cNvSpPr txBox="1"/>
            <p:nvPr/>
          </p:nvSpPr>
          <p:spPr>
            <a:xfrm>
              <a:off x="0" y="1693000"/>
              <a:ext cx="16731900" cy="1497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理想状態を記載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68" name="Google Shape;68;p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37"/>
          <p:cNvSpPr txBox="1"/>
          <p:nvPr/>
        </p:nvSpPr>
        <p:spPr>
          <a:xfrm>
            <a:off x="1269912" y="9900029"/>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従業員への登録促進</a:t>
            </a:r>
            <a:endParaRPr b="1" i="0" sz="26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・一般従業員のユーザー登録は○/○にスタートします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・説明会日○/○までに自部署のユーザーの登録が完了するようにフォローしてください</a:t>
            </a:r>
            <a:endParaRPr b="0" i="0" sz="2600" u="none" cap="none" strike="noStrike">
              <a:solidFill>
                <a:schemeClr val="dk1"/>
              </a:solidFill>
              <a:latin typeface="Arial"/>
              <a:ea typeface="Arial"/>
              <a:cs typeface="Arial"/>
              <a:sym typeface="Arial"/>
            </a:endParaRPr>
          </a:p>
        </p:txBody>
      </p:sp>
      <p:sp>
        <p:nvSpPr>
          <p:cNvPr id="758" name="Google Shape;758;p37"/>
          <p:cNvSpPr txBox="1"/>
          <p:nvPr/>
        </p:nvSpPr>
        <p:spPr>
          <a:xfrm>
            <a:off x="1269906" y="2217193"/>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144D85"/>
              </a:buClr>
              <a:buSzPts val="2100"/>
              <a:buFont typeface="Arial"/>
              <a:buNone/>
            </a:pPr>
            <a:r>
              <a:rPr b="1" i="0" lang="en-US" sz="3800" u="none" cap="none" strike="noStrike">
                <a:solidFill>
                  <a:srgbClr val="3B82F6"/>
                </a:solidFill>
                <a:latin typeface="Arial"/>
                <a:ea typeface="Arial"/>
                <a:cs typeface="Arial"/>
                <a:sym typeface="Arial"/>
              </a:rPr>
              <a:t>自己紹介投稿、ユーザー画像の設定</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・○/○の全従業員説明会までに「TUNAGへようこそ🌸」から自己紹介を投稿してください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・同じく○/○までにプロフィールからユーザー画像を設定ください</a:t>
            </a:r>
            <a:endParaRPr b="0" i="0" sz="3800" u="none" cap="none" strike="noStrike">
              <a:solidFill>
                <a:schemeClr val="dk1"/>
              </a:solidFill>
              <a:latin typeface="Arial"/>
              <a:ea typeface="Arial"/>
              <a:cs typeface="Arial"/>
              <a:sym typeface="Arial"/>
            </a:endParaRPr>
          </a:p>
        </p:txBody>
      </p:sp>
      <p:sp>
        <p:nvSpPr>
          <p:cNvPr id="759" name="Google Shape;759;p37"/>
          <p:cNvSpPr txBox="1"/>
          <p:nvPr/>
        </p:nvSpPr>
        <p:spPr>
          <a:xfrm>
            <a:off x="1269906" y="5036091"/>
            <a:ext cx="21844200" cy="41604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テスト投稿</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・○/○までの期間はテスト期間とします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└タイトルに「テスト投稿」と入力したうえで投稿のテストを行っていただいてOKです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└テスト投稿は○/○に管理者側ですべて非表示に変更します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・自部署のメンバーに設定方法や操作フォローができるように当日まで活用してください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・不明点等ある方は、TUNAG運営メンバーへお尋ねください</a:t>
            </a:r>
            <a:endParaRPr b="0" i="0" sz="3800" u="none" cap="none" strike="noStrike">
              <a:solidFill>
                <a:schemeClr val="dk1"/>
              </a:solidFill>
              <a:latin typeface="Arial"/>
              <a:ea typeface="Arial"/>
              <a:cs typeface="Arial"/>
              <a:sym typeface="Arial"/>
            </a:endParaRPr>
          </a:p>
        </p:txBody>
      </p:sp>
      <p:sp>
        <p:nvSpPr>
          <p:cNvPr id="760" name="Google Shape;760;p37"/>
          <p:cNvSpPr txBox="1"/>
          <p:nvPr>
            <p:ph idx="12" type="sldNum"/>
          </p:nvPr>
        </p:nvSpPr>
        <p:spPr>
          <a:xfrm>
            <a:off x="23536405" y="13077825"/>
            <a:ext cx="593700" cy="340200"/>
          </a:xfrm>
          <a:prstGeom prst="rect">
            <a:avLst/>
          </a:prstGeom>
          <a:noFill/>
          <a:ln>
            <a:noFill/>
          </a:ln>
        </p:spPr>
        <p:txBody>
          <a:bodyPr anchorCtr="0" anchor="t" bIns="46525" lIns="46525" spcFirstLastPara="1" rIns="46525" wrap="square" tIns="465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61" name="Google Shape;761;p3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SzPts val="4000"/>
              <a:buNone/>
            </a:pPr>
            <a:r>
              <a:rPr lang="en-US" sz="4200"/>
              <a:t>管理職メンバーへの3つのお願い</a:t>
            </a:r>
            <a:endParaRPr sz="4200"/>
          </a:p>
        </p:txBody>
      </p:sp>
      <p:grpSp>
        <p:nvGrpSpPr>
          <p:cNvPr id="762" name="Google Shape;762;p37"/>
          <p:cNvGrpSpPr/>
          <p:nvPr/>
        </p:nvGrpSpPr>
        <p:grpSpPr>
          <a:xfrm>
            <a:off x="4071089" y="4224414"/>
            <a:ext cx="16731900" cy="6476700"/>
            <a:chOff x="0" y="-1"/>
            <a:chExt cx="16731900" cy="6476700"/>
          </a:xfrm>
        </p:grpSpPr>
        <p:sp>
          <p:nvSpPr>
            <p:cNvPr id="763" name="Google Shape;763;p37"/>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4" name="Google Shape;764;p37"/>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 name="Google Shape;74;p5"/>
          <p:cNvSpPr txBox="1"/>
          <p:nvPr>
            <p:ph idx="12" type="sldNum"/>
          </p:nvPr>
        </p:nvSpPr>
        <p:spPr>
          <a:xfrm>
            <a:off x="23868761" y="13077825"/>
            <a:ext cx="261300" cy="4224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75" name="Google Shape;75;p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76" name="Google Shape;76;p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77" name="Google Shape;77;p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78" name="Google Shape;78;p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79" name="Google Shape;79;p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80" name="Google Shape;80;p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6"/>
          <p:cNvSpPr txBox="1"/>
          <p:nvPr/>
        </p:nvSpPr>
        <p:spPr>
          <a:xfrm>
            <a:off x="11341502" y="4424325"/>
            <a:ext cx="12340200" cy="6566700"/>
          </a:xfrm>
          <a:prstGeom prst="rect">
            <a:avLst/>
          </a:prstGeom>
          <a:noFill/>
          <a:ln>
            <a:noFill/>
          </a:ln>
        </p:spPr>
        <p:txBody>
          <a:bodyPr anchorCtr="0" anchor="ctr" bIns="50800" lIns="50800" spcFirstLastPara="1" rIns="50800" wrap="square" tIns="50800">
            <a:spAutoFit/>
          </a:bodyPr>
          <a:lstStyle/>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皆さま、株式会社〇〇にて一緒に働いてくださり、ありがとうございます。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人と人とのつながりを大事にする、そのためにはコミュニケーションが大事だと思います。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常にコミュニケーションが取れて、普段と変わらない関係を仲間と築いていくことも重要です。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そのためにTUNAGを皆さんに十分活用していただきたいです。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TUNAGは、業務での情報共有に加えて、普段会うことのない従業員の皆さんや本部の我々とフラットにコミュニケーションが取れるツールになりますので、積極的な活用をしてください。</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現在、世の中の状況も常に変化し続けています。</a:t>
            </a:r>
            <a:br>
              <a:rPr b="0" baseline="30000" i="0" lang="en-US" sz="3700" u="none" cap="none" strike="noStrike">
                <a:solidFill>
                  <a:srgbClr val="334155"/>
                </a:solidFill>
                <a:latin typeface="Arial"/>
                <a:ea typeface="Arial"/>
                <a:cs typeface="Arial"/>
                <a:sym typeface="Arial"/>
              </a:rPr>
            </a:br>
            <a:r>
              <a:rPr b="0" baseline="30000" i="0" lang="en-US" sz="3700" u="none" cap="none" strike="noStrike">
                <a:solidFill>
                  <a:srgbClr val="334155"/>
                </a:solidFill>
                <a:latin typeface="Arial"/>
                <a:ea typeface="Arial"/>
                <a:cs typeface="Arial"/>
                <a:sym typeface="Arial"/>
              </a:rPr>
              <a:t>私も〇〇の代表として動画やメッセージを用いて企業理念や行動指針をしっかりみなさんに伝えていければと思います。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皆さんでより良い会社をつくっていきましょう！！</a:t>
            </a:r>
            <a:endParaRPr b="0" i="0" sz="2800" u="none" cap="none" strike="noStrike">
              <a:solidFill>
                <a:srgbClr val="000000"/>
              </a:solidFill>
              <a:latin typeface="Arial"/>
              <a:ea typeface="Arial"/>
              <a:cs typeface="Arial"/>
              <a:sym typeface="Arial"/>
            </a:endParaRPr>
          </a:p>
        </p:txBody>
      </p:sp>
      <p:sp>
        <p:nvSpPr>
          <p:cNvPr id="86" name="Google Shape;86;p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87" name="Google Shape;87;p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代表メッセージ</a:t>
            </a:r>
            <a:endParaRPr/>
          </a:p>
        </p:txBody>
      </p:sp>
      <p:sp>
        <p:nvSpPr>
          <p:cNvPr id="88" name="Google Shape;88;p6"/>
          <p:cNvSpPr/>
          <p:nvPr/>
        </p:nvSpPr>
        <p:spPr>
          <a:xfrm>
            <a:off x="2760391" y="2945495"/>
            <a:ext cx="6585600" cy="8460000"/>
          </a:xfrm>
          <a:prstGeom prst="rect">
            <a:avLst/>
          </a:prstGeom>
          <a:solidFill>
            <a:srgbClr val="DCDEE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89" name="Google Shape;89;p6"/>
          <p:cNvSpPr txBox="1"/>
          <p:nvPr/>
        </p:nvSpPr>
        <p:spPr>
          <a:xfrm>
            <a:off x="11353800" y="2662850"/>
            <a:ext cx="63165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株式会社○○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代表取締役社長　○○　</a:t>
            </a:r>
            <a:endParaRPr b="0" i="0" sz="1400" u="none" cap="none" strike="noStrike">
              <a:solidFill>
                <a:srgbClr val="000000"/>
              </a:solidFill>
              <a:latin typeface="Arial"/>
              <a:ea typeface="Arial"/>
              <a:cs typeface="Arial"/>
              <a:sym typeface="Arial"/>
            </a:endParaRPr>
          </a:p>
        </p:txBody>
      </p:sp>
      <p:sp>
        <p:nvSpPr>
          <p:cNvPr id="90" name="Google Shape;90;p6"/>
          <p:cNvSpPr txBox="1"/>
          <p:nvPr/>
        </p:nvSpPr>
        <p:spPr>
          <a:xfrm>
            <a:off x="4280288" y="6038850"/>
            <a:ext cx="3546000" cy="2273400"/>
          </a:xfrm>
          <a:prstGeom prst="rect">
            <a:avLst/>
          </a:prstGeom>
          <a:noFill/>
          <a:ln>
            <a:noFill/>
          </a:ln>
        </p:spPr>
        <p:txBody>
          <a:bodyPr anchorCtr="0" anchor="ctr" bIns="50800" lIns="50800" spcFirstLastPara="1" rIns="50800" wrap="square" tIns="50800">
            <a:spAutoFit/>
          </a:bodyPr>
          <a:lstStyle/>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社長の写真</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会社の集合写真</a:t>
            </a:r>
            <a:endParaRPr b="0" i="0" sz="1400" u="none" cap="none" strike="noStrike">
              <a:solidFill>
                <a:srgbClr val="000000"/>
              </a:solidFill>
              <a:latin typeface="Arial"/>
              <a:ea typeface="Arial"/>
              <a:cs typeface="Arial"/>
              <a:sym typeface="Arial"/>
            </a:endParaRPr>
          </a:p>
        </p:txBody>
      </p:sp>
      <p:grpSp>
        <p:nvGrpSpPr>
          <p:cNvPr id="91" name="Google Shape;91;p6"/>
          <p:cNvGrpSpPr/>
          <p:nvPr/>
        </p:nvGrpSpPr>
        <p:grpSpPr>
          <a:xfrm>
            <a:off x="5524662" y="4010850"/>
            <a:ext cx="13891200" cy="5694300"/>
            <a:chOff x="0" y="0"/>
            <a:chExt cx="13891200" cy="5694300"/>
          </a:xfrm>
        </p:grpSpPr>
        <p:sp>
          <p:nvSpPr>
            <p:cNvPr id="92" name="Google Shape;92;p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93" name="Google Shape;93;p6"/>
            <p:cNvSpPr txBox="1"/>
            <p:nvPr/>
          </p:nvSpPr>
          <p:spPr>
            <a:xfrm>
              <a:off x="854438" y="1896313"/>
              <a:ext cx="12182400" cy="19017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P.6〜8：導入背景を伝える重要パートです</a:t>
              </a:r>
              <a:endParaRPr b="0" i="0" sz="48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必要に応じて各ページをご使用ください</a:t>
              </a:r>
              <a:endParaRPr b="0" i="0" sz="4800" u="none" cap="none" strike="noStrike">
                <a:solidFill>
                  <a:srgbClr val="C82506"/>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99" name="Google Shape;99;p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00" name="Google Shape;100;p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101" name="Google Shape;101;p7"/>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102" name="Google Shape;102;p7"/>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03" name="Google Shape;103;p7"/>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104" name="Google Shape;104;p7"/>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105" name="Google Shape;105;p7"/>
          <p:cNvGrpSpPr/>
          <p:nvPr/>
        </p:nvGrpSpPr>
        <p:grpSpPr>
          <a:xfrm>
            <a:off x="1335357" y="846855"/>
            <a:ext cx="5543700" cy="1728000"/>
            <a:chOff x="0" y="0"/>
            <a:chExt cx="5543700" cy="1728000"/>
          </a:xfrm>
        </p:grpSpPr>
        <p:sp>
          <p:nvSpPr>
            <p:cNvPr id="106" name="Google Shape;106;p7"/>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107" name="Google Shape;107;p7"/>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108" name="Google Shape;108;p7"/>
          <p:cNvGrpSpPr/>
          <p:nvPr/>
        </p:nvGrpSpPr>
        <p:grpSpPr>
          <a:xfrm>
            <a:off x="5524662" y="4010850"/>
            <a:ext cx="13891200" cy="5694300"/>
            <a:chOff x="0" y="0"/>
            <a:chExt cx="13891200" cy="5694300"/>
          </a:xfrm>
        </p:grpSpPr>
        <p:sp>
          <p:nvSpPr>
            <p:cNvPr id="109" name="Google Shape;109;p7"/>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10" name="Google Shape;110;p7"/>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8"/>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16" name="Google Shape;116;p8"/>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117" name="Google Shape;117;p8"/>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18" name="Google Shape;118;p8"/>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19" name="Google Shape;119;p8"/>
          <p:cNvSpPr txBox="1"/>
          <p:nvPr/>
        </p:nvSpPr>
        <p:spPr>
          <a:xfrm>
            <a:off x="2795190" y="3129245"/>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120" name="Google Shape;120;p8"/>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121" name="Google Shape;121;p8"/>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2" name="Google Shape;122;p8"/>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23" name="Google Shape;123;p8"/>
          <p:cNvSpPr txBox="1"/>
          <p:nvPr/>
        </p:nvSpPr>
        <p:spPr>
          <a:xfrm>
            <a:off x="2795190" y="6641441"/>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124" name="Google Shape;124;p8"/>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125" name="Google Shape;125;p8"/>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6" name="Google Shape;126;p8"/>
          <p:cNvSpPr txBox="1"/>
          <p:nvPr/>
        </p:nvSpPr>
        <p:spPr>
          <a:xfrm>
            <a:off x="2795190" y="10538343"/>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127" name="Google Shape;127;p8"/>
          <p:cNvSpPr txBox="1"/>
          <p:nvPr/>
        </p:nvSpPr>
        <p:spPr>
          <a:xfrm>
            <a:off x="6202098" y="9950968"/>
            <a:ext cx="15617100" cy="1727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128" name="Google Shape;128;p8"/>
          <p:cNvGrpSpPr/>
          <p:nvPr/>
        </p:nvGrpSpPr>
        <p:grpSpPr>
          <a:xfrm>
            <a:off x="5524662" y="4010850"/>
            <a:ext cx="13891200" cy="5694300"/>
            <a:chOff x="0" y="0"/>
            <a:chExt cx="13891200" cy="5694300"/>
          </a:xfrm>
        </p:grpSpPr>
        <p:sp>
          <p:nvSpPr>
            <p:cNvPr id="129" name="Google Shape;129;p8"/>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30" name="Google Shape;130;p8"/>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従業員さんに伝わりやすい内容で編集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p:nvPr/>
        </p:nvSpPr>
        <p:spPr>
          <a:xfrm>
            <a:off x="12626093" y="2966971"/>
            <a:ext cx="9855538"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36" name="Google Shape;136;p9"/>
          <p:cNvSpPr txBox="1"/>
          <p:nvPr/>
        </p:nvSpPr>
        <p:spPr>
          <a:xfrm>
            <a:off x="17623894" y="4574825"/>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どこに誰がいるか分かる仲間の意外な一面を見ることができる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その人の強みなど人となりがわかる</a:t>
            </a:r>
            <a:endParaRPr b="0" i="0" sz="1400" u="none" cap="none" strike="noStrike">
              <a:solidFill>
                <a:srgbClr val="000000"/>
              </a:solidFill>
              <a:latin typeface="Arial"/>
              <a:ea typeface="Arial"/>
              <a:cs typeface="Arial"/>
              <a:sym typeface="Arial"/>
            </a:endParaRPr>
          </a:p>
        </p:txBody>
      </p:sp>
      <p:sp>
        <p:nvSpPr>
          <p:cNvPr id="137" name="Google Shape;137;p9"/>
          <p:cNvSpPr txBox="1"/>
          <p:nvPr/>
        </p:nvSpPr>
        <p:spPr>
          <a:xfrm>
            <a:off x="16330812" y="3694728"/>
            <a:ext cx="5322907" cy="431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一緒に働く仲間のことが知れる！</a:t>
            </a:r>
            <a:endParaRPr b="0" i="0" sz="1400" u="none" cap="none" strike="noStrike">
              <a:solidFill>
                <a:srgbClr val="000000"/>
              </a:solidFill>
              <a:latin typeface="Arial"/>
              <a:ea typeface="Arial"/>
              <a:cs typeface="Arial"/>
              <a:sym typeface="Arial"/>
            </a:endParaRPr>
          </a:p>
        </p:txBody>
      </p:sp>
      <p:grpSp>
        <p:nvGrpSpPr>
          <p:cNvPr id="138" name="Google Shape;138;p9"/>
          <p:cNvGrpSpPr/>
          <p:nvPr/>
        </p:nvGrpSpPr>
        <p:grpSpPr>
          <a:xfrm>
            <a:off x="15015360" y="3599054"/>
            <a:ext cx="1093238" cy="480274"/>
            <a:chOff x="0" y="152399"/>
            <a:chExt cx="1093236" cy="480273"/>
          </a:xfrm>
        </p:grpSpPr>
        <p:sp>
          <p:nvSpPr>
            <p:cNvPr id="139" name="Google Shape;139;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0" name="Google Shape;140;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sp>
        <p:nvSpPr>
          <p:cNvPr id="141" name="Google Shape;141;p9"/>
          <p:cNvSpPr/>
          <p:nvPr/>
        </p:nvSpPr>
        <p:spPr>
          <a:xfrm>
            <a:off x="12626093" y="7718946"/>
            <a:ext cx="9855538"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2" name="Google Shape;142;p9"/>
          <p:cNvSpPr txBox="1"/>
          <p:nvPr/>
        </p:nvSpPr>
        <p:spPr>
          <a:xfrm>
            <a:off x="17623894" y="9394746"/>
            <a:ext cx="4458991" cy="22809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申し送りなど業務報告をスムーズに行える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稟議関連の申請ができる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チャットを活用することでタイムリーな情報交換が可能になる</a:t>
            </a:r>
            <a:endParaRPr b="0" i="0" sz="1400" u="none" cap="none" strike="noStrike">
              <a:solidFill>
                <a:srgbClr val="000000"/>
              </a:solidFill>
              <a:latin typeface="Arial"/>
              <a:ea typeface="Arial"/>
              <a:cs typeface="Arial"/>
              <a:sym typeface="Arial"/>
            </a:endParaRPr>
          </a:p>
        </p:txBody>
      </p:sp>
      <p:sp>
        <p:nvSpPr>
          <p:cNvPr id="143" name="Google Shape;143;p9"/>
          <p:cNvSpPr txBox="1"/>
          <p:nvPr/>
        </p:nvSpPr>
        <p:spPr>
          <a:xfrm>
            <a:off x="16330812" y="8446703"/>
            <a:ext cx="5322907"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業務のことがすべてまとまる！</a:t>
            </a:r>
            <a:endParaRPr b="0" i="0" sz="1400" u="none" cap="none" strike="noStrike">
              <a:solidFill>
                <a:srgbClr val="000000"/>
              </a:solidFill>
              <a:latin typeface="Arial"/>
              <a:ea typeface="Arial"/>
              <a:cs typeface="Arial"/>
              <a:sym typeface="Arial"/>
            </a:endParaRPr>
          </a:p>
        </p:txBody>
      </p:sp>
      <p:grpSp>
        <p:nvGrpSpPr>
          <p:cNvPr id="144" name="Google Shape;144;p9"/>
          <p:cNvGrpSpPr/>
          <p:nvPr/>
        </p:nvGrpSpPr>
        <p:grpSpPr>
          <a:xfrm>
            <a:off x="15015360" y="8351029"/>
            <a:ext cx="1093238" cy="480274"/>
            <a:chOff x="0" y="152399"/>
            <a:chExt cx="1093236" cy="480273"/>
          </a:xfrm>
        </p:grpSpPr>
        <p:sp>
          <p:nvSpPr>
            <p:cNvPr id="145" name="Google Shape;14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6" name="Google Shape;14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
        <p:nvSpPr>
          <p:cNvPr id="147" name="Google Shape;147;p9"/>
          <p:cNvSpPr/>
          <p:nvPr/>
        </p:nvSpPr>
        <p:spPr>
          <a:xfrm>
            <a:off x="1818515" y="2966971"/>
            <a:ext cx="9855537"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8" name="Google Shape;148;p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49" name="Google Shape;149;p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TUNAGとは</a:t>
            </a:r>
            <a:endParaRPr/>
          </a:p>
        </p:txBody>
      </p:sp>
      <p:sp>
        <p:nvSpPr>
          <p:cNvPr id="150" name="Google Shape;150;p9"/>
          <p:cNvSpPr txBox="1"/>
          <p:nvPr/>
        </p:nvSpPr>
        <p:spPr>
          <a:xfrm>
            <a:off x="3318773" y="1905760"/>
            <a:ext cx="17746454" cy="55245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TUNAGは、○○で働く皆さんだけが使える情報共有ツールです</a:t>
            </a:r>
            <a:endParaRPr b="0" i="0" sz="1400" u="none" cap="none" strike="noStrike">
              <a:solidFill>
                <a:srgbClr val="000000"/>
              </a:solidFill>
              <a:latin typeface="Arial"/>
              <a:ea typeface="Arial"/>
              <a:cs typeface="Arial"/>
              <a:sym typeface="Arial"/>
            </a:endParaRPr>
          </a:p>
        </p:txBody>
      </p:sp>
      <p:pic>
        <p:nvPicPr>
          <p:cNvPr descr="Google Shape;147;p25" id="151" name="Google Shape;151;p9"/>
          <p:cNvPicPr preferRelativeResize="0"/>
          <p:nvPr/>
        </p:nvPicPr>
        <p:blipFill rotWithShape="1">
          <a:blip r:embed="rId3">
            <a:alphaModFix/>
          </a:blip>
          <a:srcRect b="1081" l="21062" r="21066" t="14232"/>
          <a:stretch/>
        </p:blipFill>
        <p:spPr>
          <a:xfrm>
            <a:off x="2398797" y="4663579"/>
            <a:ext cx="2315110" cy="2315502"/>
          </a:xfrm>
          <a:custGeom>
            <a:rect b="b" l="l" r="r" t="t"/>
            <a:pathLst>
              <a:path extrusionOk="0" h="20595" w="19679">
                <a:moveTo>
                  <a:pt x="9841" y="0"/>
                </a:moveTo>
                <a:cubicBezTo>
                  <a:pt x="7323"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9" y="0"/>
                  <a:pt x="9841" y="0"/>
                </a:cubicBezTo>
                <a:close/>
              </a:path>
            </a:pathLst>
          </a:custGeom>
          <a:noFill/>
          <a:ln>
            <a:noFill/>
          </a:ln>
        </p:spPr>
      </p:pic>
      <p:sp>
        <p:nvSpPr>
          <p:cNvPr id="152" name="Google Shape;152;p9"/>
          <p:cNvSpPr txBox="1"/>
          <p:nvPr/>
        </p:nvSpPr>
        <p:spPr>
          <a:xfrm>
            <a:off x="5139916" y="4826920"/>
            <a:ext cx="4458991"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代表や管理職など、経営陣の想いを知れる</a:t>
            </a:r>
            <a:endParaRPr b="0" i="0" sz="1400" u="none" cap="none" strike="noStrike">
              <a:solidFill>
                <a:srgbClr val="000000"/>
              </a:solidFill>
              <a:latin typeface="Arial"/>
              <a:ea typeface="Arial"/>
              <a:cs typeface="Arial"/>
              <a:sym typeface="Arial"/>
            </a:endParaRPr>
          </a:p>
          <a:p>
            <a:pPr indent="-146050" lvl="1" marL="60325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424342"/>
                </a:solidFill>
                <a:latin typeface="Arial"/>
                <a:ea typeface="Arial"/>
                <a:cs typeface="Arial"/>
                <a:sym typeface="Arial"/>
              </a:rPr>
              <a:t>→会社の歴史を見える化</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会社からの重要な情報が届く</a:t>
            </a:r>
            <a:endParaRPr b="0" i="0" sz="1400" u="none" cap="none" strike="noStrike">
              <a:solidFill>
                <a:srgbClr val="000000"/>
              </a:solidFill>
              <a:latin typeface="Arial"/>
              <a:ea typeface="Arial"/>
              <a:cs typeface="Arial"/>
              <a:sym typeface="Arial"/>
            </a:endParaRPr>
          </a:p>
        </p:txBody>
      </p:sp>
      <p:sp>
        <p:nvSpPr>
          <p:cNvPr id="153" name="Google Shape;153;p9"/>
          <p:cNvSpPr txBox="1"/>
          <p:nvPr/>
        </p:nvSpPr>
        <p:spPr>
          <a:xfrm>
            <a:off x="3719834" y="3447078"/>
            <a:ext cx="5322900" cy="927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グループ・会社の考えが</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すべてここに！</a:t>
            </a:r>
            <a:endParaRPr b="0" i="0" sz="1400" u="none" cap="none" strike="noStrike">
              <a:solidFill>
                <a:srgbClr val="000000"/>
              </a:solidFill>
              <a:latin typeface="Arial"/>
              <a:ea typeface="Arial"/>
              <a:cs typeface="Arial"/>
              <a:sym typeface="Arial"/>
            </a:endParaRPr>
          </a:p>
        </p:txBody>
      </p:sp>
      <p:grpSp>
        <p:nvGrpSpPr>
          <p:cNvPr id="154" name="Google Shape;154;p9"/>
          <p:cNvGrpSpPr/>
          <p:nvPr/>
        </p:nvGrpSpPr>
        <p:grpSpPr>
          <a:xfrm>
            <a:off x="2404383" y="3599054"/>
            <a:ext cx="1093238" cy="480274"/>
            <a:chOff x="0" y="152399"/>
            <a:chExt cx="1093236" cy="480273"/>
          </a:xfrm>
        </p:grpSpPr>
        <p:sp>
          <p:nvSpPr>
            <p:cNvPr id="155" name="Google Shape;15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56" name="Google Shape;15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sp>
        <p:nvSpPr>
          <p:cNvPr id="157" name="Google Shape;157;p9"/>
          <p:cNvSpPr/>
          <p:nvPr/>
        </p:nvSpPr>
        <p:spPr>
          <a:xfrm>
            <a:off x="1818515" y="7718946"/>
            <a:ext cx="9855537"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58" name="Google Shape;158;p9"/>
          <p:cNvSpPr txBox="1"/>
          <p:nvPr/>
        </p:nvSpPr>
        <p:spPr>
          <a:xfrm>
            <a:off x="5139916" y="9326801"/>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他の施設の取り組みや雰囲気がわかる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どんな場所で働いてるかを知れる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現場での工夫が見える</a:t>
            </a:r>
            <a:endParaRPr b="0" i="0" sz="1400" u="none" cap="none" strike="noStrike">
              <a:solidFill>
                <a:srgbClr val="000000"/>
              </a:solidFill>
              <a:latin typeface="Arial"/>
              <a:ea typeface="Arial"/>
              <a:cs typeface="Arial"/>
              <a:sym typeface="Arial"/>
            </a:endParaRPr>
          </a:p>
        </p:txBody>
      </p:sp>
      <p:sp>
        <p:nvSpPr>
          <p:cNvPr id="159" name="Google Shape;159;p9"/>
          <p:cNvSpPr txBox="1"/>
          <p:nvPr/>
        </p:nvSpPr>
        <p:spPr>
          <a:xfrm>
            <a:off x="3719834" y="8446703"/>
            <a:ext cx="5322908"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他の部署のことがわかる！</a:t>
            </a:r>
            <a:endParaRPr b="0" i="0" sz="1400" u="none" cap="none" strike="noStrike">
              <a:solidFill>
                <a:srgbClr val="000000"/>
              </a:solidFill>
              <a:latin typeface="Arial"/>
              <a:ea typeface="Arial"/>
              <a:cs typeface="Arial"/>
              <a:sym typeface="Arial"/>
            </a:endParaRPr>
          </a:p>
        </p:txBody>
      </p:sp>
      <p:grpSp>
        <p:nvGrpSpPr>
          <p:cNvPr id="160" name="Google Shape;160;p9"/>
          <p:cNvGrpSpPr/>
          <p:nvPr/>
        </p:nvGrpSpPr>
        <p:grpSpPr>
          <a:xfrm>
            <a:off x="2404383" y="8351029"/>
            <a:ext cx="1093238" cy="480274"/>
            <a:chOff x="0" y="152399"/>
            <a:chExt cx="1093236" cy="480273"/>
          </a:xfrm>
        </p:grpSpPr>
        <p:sp>
          <p:nvSpPr>
            <p:cNvPr id="161" name="Google Shape;161;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62" name="Google Shape;162;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pic>
        <p:nvPicPr>
          <p:cNvPr descr="Google Shape;150;p25" id="163" name="Google Shape;163;p9"/>
          <p:cNvPicPr preferRelativeResize="0"/>
          <p:nvPr/>
        </p:nvPicPr>
        <p:blipFill rotWithShape="1">
          <a:blip r:embed="rId4">
            <a:alphaModFix/>
          </a:blip>
          <a:srcRect b="8270" l="2511" r="7265" t="1505"/>
          <a:stretch/>
        </p:blipFill>
        <p:spPr>
          <a:xfrm>
            <a:off x="15009774" y="4720535"/>
            <a:ext cx="2315111" cy="2315504"/>
          </a:xfrm>
          <a:custGeom>
            <a:rect b="b" l="l" r="r" t="t"/>
            <a:pathLst>
              <a:path extrusionOk="0" h="20595" w="19679">
                <a:moveTo>
                  <a:pt x="9841" y="0"/>
                </a:moveTo>
                <a:cubicBezTo>
                  <a:pt x="7323"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9" y="0"/>
                  <a:pt x="9841" y="0"/>
                </a:cubicBezTo>
                <a:close/>
              </a:path>
            </a:pathLst>
          </a:custGeom>
          <a:noFill/>
          <a:ln>
            <a:noFill/>
          </a:ln>
        </p:spPr>
      </p:pic>
      <p:pic>
        <p:nvPicPr>
          <p:cNvPr descr="Google Shape;149;p25" id="164" name="Google Shape;164;p9"/>
          <p:cNvPicPr preferRelativeResize="0"/>
          <p:nvPr/>
        </p:nvPicPr>
        <p:blipFill rotWithShape="1">
          <a:blip r:embed="rId5">
            <a:alphaModFix/>
          </a:blip>
          <a:srcRect b="13339" l="25551" r="25556" t="13337"/>
          <a:stretch/>
        </p:blipFill>
        <p:spPr>
          <a:xfrm>
            <a:off x="2398527" y="9415552"/>
            <a:ext cx="2315651" cy="2315508"/>
          </a:xfrm>
          <a:custGeom>
            <a:rect b="b" l="l" r="r" t="t"/>
            <a:pathLst>
              <a:path extrusionOk="0" h="20595" w="19679">
                <a:moveTo>
                  <a:pt x="9839" y="0"/>
                </a:moveTo>
                <a:cubicBezTo>
                  <a:pt x="7321" y="0"/>
                  <a:pt x="4802" y="1005"/>
                  <a:pt x="2881" y="3015"/>
                </a:cubicBezTo>
                <a:cubicBezTo>
                  <a:pt x="-961" y="7037"/>
                  <a:pt x="-961" y="13557"/>
                  <a:pt x="2881" y="17579"/>
                </a:cubicBezTo>
                <a:cubicBezTo>
                  <a:pt x="6723" y="21600"/>
                  <a:pt x="12955" y="21600"/>
                  <a:pt x="16797" y="17579"/>
                </a:cubicBezTo>
                <a:cubicBezTo>
                  <a:pt x="20639" y="13557"/>
                  <a:pt x="20639" y="7037"/>
                  <a:pt x="16797" y="3015"/>
                </a:cubicBezTo>
                <a:cubicBezTo>
                  <a:pt x="14876" y="1005"/>
                  <a:pt x="12357" y="0"/>
                  <a:pt x="9839" y="0"/>
                </a:cubicBezTo>
                <a:close/>
              </a:path>
            </a:pathLst>
          </a:custGeom>
          <a:noFill/>
          <a:ln>
            <a:noFill/>
          </a:ln>
        </p:spPr>
      </p:pic>
      <p:pic>
        <p:nvPicPr>
          <p:cNvPr descr="Google Shape;148;p25" id="165" name="Google Shape;165;p9"/>
          <p:cNvPicPr preferRelativeResize="0"/>
          <p:nvPr/>
        </p:nvPicPr>
        <p:blipFill rotWithShape="1">
          <a:blip r:embed="rId6">
            <a:alphaModFix/>
          </a:blip>
          <a:srcRect b="5032" l="1706" r="37586" t="5039"/>
          <a:stretch/>
        </p:blipFill>
        <p:spPr>
          <a:xfrm>
            <a:off x="15009506" y="9415322"/>
            <a:ext cx="2315647" cy="2315967"/>
          </a:xfrm>
          <a:custGeom>
            <a:rect b="b" l="l" r="r" t="t"/>
            <a:pathLst>
              <a:path extrusionOk="0" h="20595" w="19679">
                <a:moveTo>
                  <a:pt x="9839" y="0"/>
                </a:moveTo>
                <a:cubicBezTo>
                  <a:pt x="7321" y="0"/>
                  <a:pt x="4802" y="1007"/>
                  <a:pt x="2881" y="3017"/>
                </a:cubicBezTo>
                <a:cubicBezTo>
                  <a:pt x="-961" y="7039"/>
                  <a:pt x="-961" y="13558"/>
                  <a:pt x="2881" y="17579"/>
                </a:cubicBezTo>
                <a:cubicBezTo>
                  <a:pt x="6723" y="21600"/>
                  <a:pt x="12955" y="21600"/>
                  <a:pt x="16797" y="17579"/>
                </a:cubicBezTo>
                <a:cubicBezTo>
                  <a:pt x="20639" y="13558"/>
                  <a:pt x="20639" y="7039"/>
                  <a:pt x="16797" y="3017"/>
                </a:cubicBezTo>
                <a:cubicBezTo>
                  <a:pt x="14876" y="1007"/>
                  <a:pt x="12357" y="0"/>
                  <a:pt x="9839" y="0"/>
                </a:cubicBezTo>
                <a:close/>
              </a:path>
            </a:pathLst>
          </a:custGeom>
          <a:noFill/>
          <a:ln>
            <a:noFill/>
          </a:ln>
        </p:spPr>
      </p:pic>
      <p:pic>
        <p:nvPicPr>
          <p:cNvPr descr="Frame 36.png" id="166" name="Google Shape;166;p9"/>
          <p:cNvPicPr preferRelativeResize="0"/>
          <p:nvPr/>
        </p:nvPicPr>
        <p:blipFill rotWithShape="1">
          <a:blip r:embed="rId7">
            <a:alphaModFix/>
          </a:blip>
          <a:srcRect b="0" l="0" r="0" t="0"/>
          <a:stretch/>
        </p:blipFill>
        <p:spPr>
          <a:xfrm>
            <a:off x="9961417" y="3144506"/>
            <a:ext cx="4461167" cy="9004642"/>
          </a:xfrm>
          <a:prstGeom prst="rect">
            <a:avLst/>
          </a:prstGeom>
          <a:noFill/>
          <a:ln>
            <a:noFill/>
          </a:ln>
        </p:spPr>
      </p:pic>
      <p:grpSp>
        <p:nvGrpSpPr>
          <p:cNvPr id="167" name="Google Shape;167;p9"/>
          <p:cNvGrpSpPr/>
          <p:nvPr/>
        </p:nvGrpSpPr>
        <p:grpSpPr>
          <a:xfrm>
            <a:off x="784459" y="1266415"/>
            <a:ext cx="5543700" cy="1728000"/>
            <a:chOff x="0" y="0"/>
            <a:chExt cx="5543700" cy="1728000"/>
          </a:xfrm>
        </p:grpSpPr>
        <p:sp>
          <p:nvSpPr>
            <p:cNvPr id="168" name="Google Shape;168;p9"/>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2800" u="none" cap="none" strike="noStrike">
                <a:solidFill>
                  <a:srgbClr val="FFFFFF"/>
                </a:solidFill>
                <a:latin typeface="Arial"/>
                <a:ea typeface="Arial"/>
                <a:cs typeface="Arial"/>
                <a:sym typeface="Arial"/>
              </a:endParaRPr>
            </a:p>
          </p:txBody>
        </p:sp>
        <p:sp>
          <p:nvSpPr>
            <p:cNvPr id="169" name="Google Shape;169;p9"/>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