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Lst>
  <p:sldSz cy="10693400" cx="7556500"/>
  <p:notesSz cx="6858000" cy="9144000"/>
  <p:embeddedFontLst>
    <p:embeddedFont>
      <p:font typeface="Helvetica Neue Light"/>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1" roundtripDataSignature="AMtx7mgos9qx/ii+066bradEJ2Xv7hjk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customschemas.google.com/relationships/presentationmetadata" Target="metadata"/><Relationship Id="rId10" Type="http://schemas.openxmlformats.org/officeDocument/2006/relationships/font" Target="fonts/HelveticaNeueLigh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HelveticaNeueLigh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HelveticaNeueLight-regular.fntdata"/><Relationship Id="rId8" Type="http://schemas.openxmlformats.org/officeDocument/2006/relationships/font" Target="fonts/HelveticaNeueLigh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94f9f3b639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94f9f3b639_2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tx">
  <p:cSld name="TITLE_AND_BODY">
    <p:spTree>
      <p:nvGrpSpPr>
        <p:cNvPr id="9" name="Shape 9"/>
        <p:cNvGrpSpPr/>
        <p:nvPr/>
      </p:nvGrpSpPr>
      <p:grpSpPr>
        <a:xfrm>
          <a:off x="0" y="0"/>
          <a:ext cx="0" cy="0"/>
          <a:chOff x="0" y="0"/>
          <a:chExt cx="0" cy="0"/>
        </a:xfrm>
      </p:grpSpPr>
      <p:sp>
        <p:nvSpPr>
          <p:cNvPr id="10" name="Google Shape;10;p6"/>
          <p:cNvSpPr txBox="1"/>
          <p:nvPr>
            <p:ph idx="12" type="sldNum"/>
          </p:nvPr>
        </p:nvSpPr>
        <p:spPr>
          <a:xfrm>
            <a:off x="3627453" y="7914729"/>
            <a:ext cx="297659" cy="281707"/>
          </a:xfrm>
          <a:prstGeom prst="rect">
            <a:avLst/>
          </a:prstGeom>
          <a:noFill/>
          <a:ln>
            <a:noFill/>
          </a:ln>
        </p:spPr>
        <p:txBody>
          <a:bodyPr anchorCtr="0" anchor="t" bIns="29500" lIns="29500" spcFirstLastPara="1" rIns="29500" wrap="square" tIns="29500">
            <a:spAutoFit/>
          </a:bodyPr>
          <a:lstStyle>
            <a:lvl1pPr indent="0" lvl="0"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画像（3点）">
  <p:cSld name="画像（3点）">
    <p:spTree>
      <p:nvGrpSpPr>
        <p:cNvPr id="43" name="Shape 43"/>
        <p:cNvGrpSpPr/>
        <p:nvPr/>
      </p:nvGrpSpPr>
      <p:grpSpPr>
        <a:xfrm>
          <a:off x="0" y="0"/>
          <a:ext cx="0" cy="0"/>
          <a:chOff x="0" y="0"/>
          <a:chExt cx="0" cy="0"/>
        </a:xfrm>
      </p:grpSpPr>
      <p:sp>
        <p:nvSpPr>
          <p:cNvPr id="44" name="Google Shape;44;p15"/>
          <p:cNvSpPr/>
          <p:nvPr>
            <p:ph idx="2" type="pic"/>
          </p:nvPr>
        </p:nvSpPr>
        <p:spPr>
          <a:xfrm>
            <a:off x="3881561" y="5435251"/>
            <a:ext cx="3518141" cy="2346650"/>
          </a:xfrm>
          <a:prstGeom prst="rect">
            <a:avLst/>
          </a:prstGeom>
          <a:noFill/>
          <a:ln>
            <a:noFill/>
          </a:ln>
        </p:spPr>
      </p:sp>
      <p:sp>
        <p:nvSpPr>
          <p:cNvPr id="45" name="Google Shape;45;p15"/>
          <p:cNvSpPr/>
          <p:nvPr>
            <p:ph idx="3" type="pic"/>
          </p:nvPr>
        </p:nvSpPr>
        <p:spPr>
          <a:xfrm>
            <a:off x="3778250" y="3029569"/>
            <a:ext cx="3409282" cy="2272855"/>
          </a:xfrm>
          <a:prstGeom prst="rect">
            <a:avLst/>
          </a:prstGeom>
          <a:noFill/>
          <a:ln>
            <a:noFill/>
          </a:ln>
        </p:spPr>
      </p:sp>
      <p:sp>
        <p:nvSpPr>
          <p:cNvPr id="46" name="Google Shape;46;p15"/>
          <p:cNvSpPr/>
          <p:nvPr>
            <p:ph idx="4" type="pic"/>
          </p:nvPr>
        </p:nvSpPr>
        <p:spPr>
          <a:xfrm>
            <a:off x="-1379947" y="3029569"/>
            <a:ext cx="6962459" cy="4641641"/>
          </a:xfrm>
          <a:prstGeom prst="rect">
            <a:avLst/>
          </a:prstGeom>
          <a:noFill/>
          <a:ln>
            <a:noFill/>
          </a:ln>
        </p:spPr>
      </p:sp>
      <p:sp>
        <p:nvSpPr>
          <p:cNvPr id="47" name="Google Shape;47;p15"/>
          <p:cNvSpPr txBox="1"/>
          <p:nvPr>
            <p:ph idx="12" type="sldNum"/>
          </p:nvPr>
        </p:nvSpPr>
        <p:spPr>
          <a:xfrm>
            <a:off x="3627453" y="7914729"/>
            <a:ext cx="297659" cy="281707"/>
          </a:xfrm>
          <a:prstGeom prst="rect">
            <a:avLst/>
          </a:prstGeom>
          <a:noFill/>
          <a:ln>
            <a:noFill/>
          </a:ln>
        </p:spPr>
        <p:txBody>
          <a:bodyPr anchorCtr="0" anchor="t" bIns="29500" lIns="29500" spcFirstLastPara="1" rIns="29500" wrap="square" tIns="29500">
            <a:spAutoFit/>
          </a:bodyPr>
          <a:lstStyle>
            <a:lvl1pPr indent="0" lvl="0"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用">
  <p:cSld name="引用">
    <p:spTree>
      <p:nvGrpSpPr>
        <p:cNvPr id="48" name="Shape 48"/>
        <p:cNvGrpSpPr/>
        <p:nvPr/>
      </p:nvGrpSpPr>
      <p:grpSpPr>
        <a:xfrm>
          <a:off x="0" y="0"/>
          <a:ext cx="0" cy="0"/>
          <a:chOff x="0" y="0"/>
          <a:chExt cx="0" cy="0"/>
        </a:xfrm>
      </p:grpSpPr>
      <p:sp>
        <p:nvSpPr>
          <p:cNvPr id="49" name="Google Shape;49;p16"/>
          <p:cNvSpPr txBox="1"/>
          <p:nvPr>
            <p:ph idx="1" type="body"/>
          </p:nvPr>
        </p:nvSpPr>
        <p:spPr>
          <a:xfrm>
            <a:off x="737939" y="6210089"/>
            <a:ext cx="6080622" cy="363837"/>
          </a:xfrm>
          <a:prstGeom prst="rect">
            <a:avLst/>
          </a:prstGeom>
          <a:noFill/>
          <a:ln>
            <a:noFill/>
          </a:ln>
        </p:spPr>
        <p:txBody>
          <a:bodyPr anchorCtr="0" anchor="t" bIns="29500" lIns="29500" spcFirstLastPara="1" rIns="29500" wrap="square" tIns="29500">
            <a:normAutofit/>
          </a:bodyPr>
          <a:lstStyle>
            <a:lvl1pPr indent="-228600" lvl="0" marL="457200" algn="ctr">
              <a:lnSpc>
                <a:spcPct val="100000"/>
              </a:lnSpc>
              <a:spcBef>
                <a:spcPts val="0"/>
              </a:spcBef>
              <a:spcAft>
                <a:spcPts val="0"/>
              </a:spcAft>
              <a:buClr>
                <a:srgbClr val="000000"/>
              </a:buClr>
              <a:buSzPts val="2400"/>
              <a:buFont typeface="Arial"/>
              <a:buNone/>
              <a:defRPr sz="2400"/>
            </a:lvl1pPr>
            <a:lvl2pPr indent="-228600" lvl="1" marL="914400" algn="ctr">
              <a:lnSpc>
                <a:spcPct val="100000"/>
              </a:lnSpc>
              <a:spcBef>
                <a:spcPts val="0"/>
              </a:spcBef>
              <a:spcAft>
                <a:spcPts val="0"/>
              </a:spcAft>
              <a:buClr>
                <a:srgbClr val="000000"/>
              </a:buClr>
              <a:buSzPts val="2400"/>
              <a:buFont typeface="Arial"/>
              <a:buNone/>
              <a:defRPr sz="2400"/>
            </a:lvl2pPr>
            <a:lvl3pPr indent="-228600" lvl="2" marL="1371600" algn="ctr">
              <a:lnSpc>
                <a:spcPct val="100000"/>
              </a:lnSpc>
              <a:spcBef>
                <a:spcPts val="0"/>
              </a:spcBef>
              <a:spcAft>
                <a:spcPts val="0"/>
              </a:spcAft>
              <a:buClr>
                <a:srgbClr val="000000"/>
              </a:buClr>
              <a:buSzPts val="2400"/>
              <a:buFont typeface="Arial"/>
              <a:buNone/>
              <a:defRPr sz="2400"/>
            </a:lvl3pPr>
            <a:lvl4pPr indent="-228600" lvl="3" marL="1828800" algn="ctr">
              <a:lnSpc>
                <a:spcPct val="100000"/>
              </a:lnSpc>
              <a:spcBef>
                <a:spcPts val="0"/>
              </a:spcBef>
              <a:spcAft>
                <a:spcPts val="0"/>
              </a:spcAft>
              <a:buClr>
                <a:srgbClr val="000000"/>
              </a:buClr>
              <a:buSzPts val="2400"/>
              <a:buFont typeface="Arial"/>
              <a:buNone/>
              <a:defRPr sz="2400"/>
            </a:lvl4pPr>
            <a:lvl5pPr indent="-228600" lvl="4" marL="2286000" algn="ctr">
              <a:lnSpc>
                <a:spcPct val="100000"/>
              </a:lnSpc>
              <a:spcBef>
                <a:spcPts val="0"/>
              </a:spcBef>
              <a:spcAft>
                <a:spcPts val="0"/>
              </a:spcAft>
              <a:buClr>
                <a:srgbClr val="000000"/>
              </a:buClr>
              <a:buSzPts val="2400"/>
              <a:buFont typeface="Arial"/>
              <a:buNone/>
              <a:defRPr sz="2400"/>
            </a:lvl5pPr>
            <a:lvl6pPr indent="-228600" lvl="5" marL="2743200" algn="l">
              <a:lnSpc>
                <a:spcPct val="100000"/>
              </a:lnSpc>
              <a:spcBef>
                <a:spcPts val="4600"/>
              </a:spcBef>
              <a:spcAft>
                <a:spcPts val="0"/>
              </a:spcAft>
              <a:buSzPts val="1800"/>
              <a:buNone/>
              <a:defRPr/>
            </a:lvl6pPr>
            <a:lvl7pPr indent="-228600" lvl="6" marL="3200400" algn="l">
              <a:lnSpc>
                <a:spcPct val="100000"/>
              </a:lnSpc>
              <a:spcBef>
                <a:spcPts val="4600"/>
              </a:spcBef>
              <a:spcAft>
                <a:spcPts val="0"/>
              </a:spcAft>
              <a:buSzPts val="1800"/>
              <a:buNone/>
              <a:defRPr/>
            </a:lvl7pPr>
            <a:lvl8pPr indent="-228600" lvl="7" marL="3657600" algn="l">
              <a:lnSpc>
                <a:spcPct val="100000"/>
              </a:lnSpc>
              <a:spcBef>
                <a:spcPts val="4600"/>
              </a:spcBef>
              <a:spcAft>
                <a:spcPts val="0"/>
              </a:spcAft>
              <a:buSzPts val="1800"/>
              <a:buNone/>
              <a:defRPr/>
            </a:lvl8pPr>
            <a:lvl9pPr indent="-228600" lvl="8" marL="4114800" algn="l">
              <a:lnSpc>
                <a:spcPct val="100000"/>
              </a:lnSpc>
              <a:spcBef>
                <a:spcPts val="4600"/>
              </a:spcBef>
              <a:spcAft>
                <a:spcPts val="0"/>
              </a:spcAft>
              <a:buSzPts val="1800"/>
              <a:buNone/>
              <a:defRPr/>
            </a:lvl9pPr>
          </a:lstStyle>
          <a:p/>
        </p:txBody>
      </p:sp>
      <p:sp>
        <p:nvSpPr>
          <p:cNvPr id="50" name="Google Shape;50;p16"/>
          <p:cNvSpPr txBox="1"/>
          <p:nvPr>
            <p:ph idx="2" type="body"/>
          </p:nvPr>
        </p:nvSpPr>
        <p:spPr>
          <a:xfrm>
            <a:off x="737938" y="4600326"/>
            <a:ext cx="6080624" cy="1138536"/>
          </a:xfrm>
          <a:prstGeom prst="rect">
            <a:avLst/>
          </a:prstGeom>
          <a:noFill/>
          <a:ln>
            <a:noFill/>
          </a:ln>
        </p:spPr>
        <p:txBody>
          <a:bodyPr anchorCtr="0" anchor="ctr" bIns="29500" lIns="29500" spcFirstLastPara="1" rIns="29500" wrap="square" tIns="29500">
            <a:normAutofit/>
          </a:bodyPr>
          <a:lstStyle>
            <a:lvl1pPr indent="-444500" lvl="0" marL="457200" algn="l">
              <a:lnSpc>
                <a:spcPct val="100000"/>
              </a:lnSpc>
              <a:spcBef>
                <a:spcPts val="4600"/>
              </a:spcBef>
              <a:spcAft>
                <a:spcPts val="0"/>
              </a:spcAft>
              <a:buSzPts val="3400"/>
              <a:buChar char="•"/>
              <a:defRPr/>
            </a:lvl1pPr>
            <a:lvl2pPr indent="-444500" lvl="1" marL="914400" algn="l">
              <a:lnSpc>
                <a:spcPct val="100000"/>
              </a:lnSpc>
              <a:spcBef>
                <a:spcPts val="4600"/>
              </a:spcBef>
              <a:spcAft>
                <a:spcPts val="0"/>
              </a:spcAft>
              <a:buSzPts val="3400"/>
              <a:buChar char="•"/>
              <a:defRPr/>
            </a:lvl2pPr>
            <a:lvl3pPr indent="-444500" lvl="2" marL="1371600" algn="l">
              <a:lnSpc>
                <a:spcPct val="100000"/>
              </a:lnSpc>
              <a:spcBef>
                <a:spcPts val="4600"/>
              </a:spcBef>
              <a:spcAft>
                <a:spcPts val="0"/>
              </a:spcAft>
              <a:buSzPts val="3400"/>
              <a:buChar char="•"/>
              <a:defRPr/>
            </a:lvl3pPr>
            <a:lvl4pPr indent="-444500" lvl="3" marL="1828800" algn="l">
              <a:lnSpc>
                <a:spcPct val="100000"/>
              </a:lnSpc>
              <a:spcBef>
                <a:spcPts val="4600"/>
              </a:spcBef>
              <a:spcAft>
                <a:spcPts val="0"/>
              </a:spcAft>
              <a:buSzPts val="3400"/>
              <a:buChar char="•"/>
              <a:defRPr/>
            </a:lvl4pPr>
            <a:lvl5pPr indent="-444500" lvl="4" marL="2286000" algn="l">
              <a:lnSpc>
                <a:spcPct val="100000"/>
              </a:lnSpc>
              <a:spcBef>
                <a:spcPts val="4600"/>
              </a:spcBef>
              <a:spcAft>
                <a:spcPts val="0"/>
              </a:spcAft>
              <a:buSzPts val="3400"/>
              <a:buChar char="•"/>
              <a:defRPr/>
            </a:lvl5pPr>
            <a:lvl6pPr indent="-228600" lvl="5" marL="2743200" algn="l">
              <a:lnSpc>
                <a:spcPct val="100000"/>
              </a:lnSpc>
              <a:spcBef>
                <a:spcPts val="4600"/>
              </a:spcBef>
              <a:spcAft>
                <a:spcPts val="0"/>
              </a:spcAft>
              <a:buSzPts val="1800"/>
              <a:buNone/>
              <a:defRPr/>
            </a:lvl6pPr>
            <a:lvl7pPr indent="-228600" lvl="6" marL="3200400" algn="l">
              <a:lnSpc>
                <a:spcPct val="100000"/>
              </a:lnSpc>
              <a:spcBef>
                <a:spcPts val="4600"/>
              </a:spcBef>
              <a:spcAft>
                <a:spcPts val="0"/>
              </a:spcAft>
              <a:buSzPts val="1800"/>
              <a:buNone/>
              <a:defRPr/>
            </a:lvl7pPr>
            <a:lvl8pPr indent="-228600" lvl="7" marL="3657600" algn="l">
              <a:lnSpc>
                <a:spcPct val="100000"/>
              </a:lnSpc>
              <a:spcBef>
                <a:spcPts val="4600"/>
              </a:spcBef>
              <a:spcAft>
                <a:spcPts val="0"/>
              </a:spcAft>
              <a:buSzPts val="1800"/>
              <a:buNone/>
              <a:defRPr/>
            </a:lvl8pPr>
            <a:lvl9pPr indent="-228600" lvl="8" marL="4114800" algn="l">
              <a:lnSpc>
                <a:spcPct val="100000"/>
              </a:lnSpc>
              <a:spcBef>
                <a:spcPts val="4600"/>
              </a:spcBef>
              <a:spcAft>
                <a:spcPts val="0"/>
              </a:spcAft>
              <a:buSzPts val="1800"/>
              <a:buNone/>
              <a:defRPr/>
            </a:lvl9pPr>
          </a:lstStyle>
          <a:p/>
        </p:txBody>
      </p:sp>
      <p:sp>
        <p:nvSpPr>
          <p:cNvPr id="51" name="Google Shape;51;p16"/>
          <p:cNvSpPr txBox="1"/>
          <p:nvPr>
            <p:ph idx="12" type="sldNum"/>
          </p:nvPr>
        </p:nvSpPr>
        <p:spPr>
          <a:xfrm>
            <a:off x="3627453" y="7914729"/>
            <a:ext cx="297659" cy="281707"/>
          </a:xfrm>
          <a:prstGeom prst="rect">
            <a:avLst/>
          </a:prstGeom>
          <a:noFill/>
          <a:ln>
            <a:noFill/>
          </a:ln>
        </p:spPr>
        <p:txBody>
          <a:bodyPr anchorCtr="0" anchor="t" bIns="29500" lIns="29500" spcFirstLastPara="1" rIns="29500" wrap="square" tIns="29500">
            <a:spAutoFit/>
          </a:bodyPr>
          <a:lstStyle>
            <a:lvl1pPr indent="0" lvl="0"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写真">
  <p:cSld name="写真">
    <p:spTree>
      <p:nvGrpSpPr>
        <p:cNvPr id="52" name="Shape 52"/>
        <p:cNvGrpSpPr/>
        <p:nvPr/>
      </p:nvGrpSpPr>
      <p:grpSpPr>
        <a:xfrm>
          <a:off x="0" y="0"/>
          <a:ext cx="0" cy="0"/>
          <a:chOff x="0" y="0"/>
          <a:chExt cx="0" cy="0"/>
        </a:xfrm>
      </p:grpSpPr>
      <p:sp>
        <p:nvSpPr>
          <p:cNvPr id="53" name="Google Shape;53;p17"/>
          <p:cNvSpPr/>
          <p:nvPr>
            <p:ph idx="2" type="pic"/>
          </p:nvPr>
        </p:nvSpPr>
        <p:spPr>
          <a:xfrm>
            <a:off x="-551917" y="2513011"/>
            <a:ext cx="8660335" cy="5778068"/>
          </a:xfrm>
          <a:prstGeom prst="rect">
            <a:avLst/>
          </a:prstGeom>
          <a:noFill/>
          <a:ln>
            <a:noFill/>
          </a:ln>
        </p:spPr>
      </p:sp>
      <p:sp>
        <p:nvSpPr>
          <p:cNvPr id="54" name="Google Shape;54;p17"/>
          <p:cNvSpPr txBox="1"/>
          <p:nvPr>
            <p:ph idx="12" type="sldNum"/>
          </p:nvPr>
        </p:nvSpPr>
        <p:spPr>
          <a:xfrm>
            <a:off x="3627453" y="7914729"/>
            <a:ext cx="297659" cy="281707"/>
          </a:xfrm>
          <a:prstGeom prst="rect">
            <a:avLst/>
          </a:prstGeom>
          <a:noFill/>
          <a:ln>
            <a:noFill/>
          </a:ln>
        </p:spPr>
        <p:txBody>
          <a:bodyPr anchorCtr="0" anchor="t" bIns="29500" lIns="29500" spcFirstLastPara="1" rIns="29500" wrap="square" tIns="29500">
            <a:spAutoFit/>
          </a:bodyPr>
          <a:lstStyle>
            <a:lvl1pPr indent="0" lvl="0"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11" name="Shape 11"/>
        <p:cNvGrpSpPr/>
        <p:nvPr/>
      </p:nvGrpSpPr>
      <p:grpSpPr>
        <a:xfrm>
          <a:off x="0" y="0"/>
          <a:ext cx="0" cy="0"/>
          <a:chOff x="0" y="0"/>
          <a:chExt cx="0" cy="0"/>
        </a:xfrm>
      </p:grpSpPr>
      <p:sp>
        <p:nvSpPr>
          <p:cNvPr id="12" name="Google Shape;12;p7"/>
          <p:cNvSpPr txBox="1"/>
          <p:nvPr>
            <p:ph type="title"/>
          </p:nvPr>
        </p:nvSpPr>
        <p:spPr>
          <a:xfrm>
            <a:off x="553454" y="2660600"/>
            <a:ext cx="6449592" cy="1254499"/>
          </a:xfrm>
          <a:prstGeom prst="rect">
            <a:avLst/>
          </a:prstGeom>
          <a:noFill/>
          <a:ln>
            <a:noFill/>
          </a:ln>
        </p:spPr>
        <p:txBody>
          <a:bodyPr anchorCtr="0" anchor="ctr" bIns="29500" lIns="29500" spcFirstLastPara="1" rIns="29500" wrap="square" tIns="295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3" name="Google Shape;13;p7"/>
          <p:cNvSpPr txBox="1"/>
          <p:nvPr>
            <p:ph idx="1" type="body"/>
          </p:nvPr>
        </p:nvSpPr>
        <p:spPr>
          <a:xfrm>
            <a:off x="553454" y="4018407"/>
            <a:ext cx="6449592" cy="3652803"/>
          </a:xfrm>
          <a:prstGeom prst="rect">
            <a:avLst/>
          </a:prstGeom>
          <a:noFill/>
          <a:ln>
            <a:noFill/>
          </a:ln>
        </p:spPr>
        <p:txBody>
          <a:bodyPr anchorCtr="0" anchor="ctr" bIns="29500" lIns="29500" spcFirstLastPara="1" rIns="29500" wrap="square" tIns="29500">
            <a:normAutofit/>
          </a:bodyPr>
          <a:lstStyle>
            <a:lvl1pPr indent="-444500" lvl="0" marL="457200" algn="l">
              <a:lnSpc>
                <a:spcPct val="100000"/>
              </a:lnSpc>
              <a:spcBef>
                <a:spcPts val="4600"/>
              </a:spcBef>
              <a:spcAft>
                <a:spcPts val="0"/>
              </a:spcAft>
              <a:buSzPts val="3400"/>
              <a:buChar char="•"/>
              <a:defRPr/>
            </a:lvl1pPr>
            <a:lvl2pPr indent="-444500" lvl="1" marL="914400" algn="l">
              <a:lnSpc>
                <a:spcPct val="100000"/>
              </a:lnSpc>
              <a:spcBef>
                <a:spcPts val="4600"/>
              </a:spcBef>
              <a:spcAft>
                <a:spcPts val="0"/>
              </a:spcAft>
              <a:buSzPts val="3400"/>
              <a:buChar char="•"/>
              <a:defRPr/>
            </a:lvl2pPr>
            <a:lvl3pPr indent="-444500" lvl="2" marL="1371600" algn="l">
              <a:lnSpc>
                <a:spcPct val="100000"/>
              </a:lnSpc>
              <a:spcBef>
                <a:spcPts val="4600"/>
              </a:spcBef>
              <a:spcAft>
                <a:spcPts val="0"/>
              </a:spcAft>
              <a:buSzPts val="3400"/>
              <a:buChar char="•"/>
              <a:defRPr/>
            </a:lvl3pPr>
            <a:lvl4pPr indent="-444500" lvl="3" marL="1828800" algn="l">
              <a:lnSpc>
                <a:spcPct val="100000"/>
              </a:lnSpc>
              <a:spcBef>
                <a:spcPts val="4600"/>
              </a:spcBef>
              <a:spcAft>
                <a:spcPts val="0"/>
              </a:spcAft>
              <a:buSzPts val="3400"/>
              <a:buChar char="•"/>
              <a:defRPr/>
            </a:lvl4pPr>
            <a:lvl5pPr indent="-444500" lvl="4" marL="2286000" algn="l">
              <a:lnSpc>
                <a:spcPct val="100000"/>
              </a:lnSpc>
              <a:spcBef>
                <a:spcPts val="4600"/>
              </a:spcBef>
              <a:spcAft>
                <a:spcPts val="0"/>
              </a:spcAft>
              <a:buSzPts val="3400"/>
              <a:buChar char="•"/>
              <a:defRPr/>
            </a:lvl5pPr>
            <a:lvl6pPr indent="-228600" lvl="5" marL="2743200" algn="l">
              <a:lnSpc>
                <a:spcPct val="100000"/>
              </a:lnSpc>
              <a:spcBef>
                <a:spcPts val="4600"/>
              </a:spcBef>
              <a:spcAft>
                <a:spcPts val="0"/>
              </a:spcAft>
              <a:buSzPts val="1800"/>
              <a:buNone/>
              <a:defRPr/>
            </a:lvl6pPr>
            <a:lvl7pPr indent="-228600" lvl="6" marL="3200400" algn="l">
              <a:lnSpc>
                <a:spcPct val="100000"/>
              </a:lnSpc>
              <a:spcBef>
                <a:spcPts val="4600"/>
              </a:spcBef>
              <a:spcAft>
                <a:spcPts val="0"/>
              </a:spcAft>
              <a:buSzPts val="1800"/>
              <a:buNone/>
              <a:defRPr/>
            </a:lvl7pPr>
            <a:lvl8pPr indent="-228600" lvl="7" marL="3657600" algn="l">
              <a:lnSpc>
                <a:spcPct val="100000"/>
              </a:lnSpc>
              <a:spcBef>
                <a:spcPts val="4600"/>
              </a:spcBef>
              <a:spcAft>
                <a:spcPts val="0"/>
              </a:spcAft>
              <a:buSzPts val="1800"/>
              <a:buNone/>
              <a:defRPr/>
            </a:lvl8pPr>
            <a:lvl9pPr indent="-228600" lvl="8" marL="4114800" algn="l">
              <a:lnSpc>
                <a:spcPct val="100000"/>
              </a:lnSpc>
              <a:spcBef>
                <a:spcPts val="4600"/>
              </a:spcBef>
              <a:spcAft>
                <a:spcPts val="0"/>
              </a:spcAft>
              <a:buSzPts val="1800"/>
              <a:buNone/>
              <a:defRPr/>
            </a:lvl9pPr>
          </a:lstStyle>
          <a:p/>
        </p:txBody>
      </p:sp>
      <p:sp>
        <p:nvSpPr>
          <p:cNvPr id="14" name="Google Shape;14;p7"/>
          <p:cNvSpPr txBox="1"/>
          <p:nvPr>
            <p:ph idx="12" type="sldNum"/>
          </p:nvPr>
        </p:nvSpPr>
        <p:spPr>
          <a:xfrm>
            <a:off x="3627453" y="7914729"/>
            <a:ext cx="297659" cy="281707"/>
          </a:xfrm>
          <a:prstGeom prst="rect">
            <a:avLst/>
          </a:prstGeom>
          <a:noFill/>
          <a:ln>
            <a:noFill/>
          </a:ln>
        </p:spPr>
        <p:txBody>
          <a:bodyPr anchorCtr="0" anchor="t" bIns="29500" lIns="29500" spcFirstLastPara="1" rIns="29500" wrap="square" tIns="29500">
            <a:spAutoFit/>
          </a:bodyPr>
          <a:lstStyle>
            <a:lvl1pPr indent="0" lvl="0"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8"/>
          <p:cNvSpPr txBox="1"/>
          <p:nvPr>
            <p:ph type="title"/>
          </p:nvPr>
        </p:nvSpPr>
        <p:spPr>
          <a:xfrm>
            <a:off x="737939" y="3464954"/>
            <a:ext cx="6080622" cy="1918643"/>
          </a:xfrm>
          <a:prstGeom prst="rect">
            <a:avLst/>
          </a:prstGeom>
          <a:noFill/>
          <a:ln>
            <a:noFill/>
          </a:ln>
        </p:spPr>
        <p:txBody>
          <a:bodyPr anchorCtr="0" anchor="b" bIns="29500" lIns="29500" spcFirstLastPara="1" rIns="29500" wrap="square" tIns="295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7" name="Google Shape;17;p8"/>
          <p:cNvSpPr txBox="1"/>
          <p:nvPr>
            <p:ph idx="1" type="body"/>
          </p:nvPr>
        </p:nvSpPr>
        <p:spPr>
          <a:xfrm>
            <a:off x="737939" y="5442632"/>
            <a:ext cx="6080622" cy="656768"/>
          </a:xfrm>
          <a:prstGeom prst="rect">
            <a:avLst/>
          </a:prstGeom>
          <a:noFill/>
          <a:ln>
            <a:noFill/>
          </a:ln>
        </p:spPr>
        <p:txBody>
          <a:bodyPr anchorCtr="0" anchor="t" bIns="29500" lIns="29500" spcFirstLastPara="1" rIns="29500" wrap="square" tIns="29500">
            <a:normAutofit/>
          </a:bodyPr>
          <a:lstStyle>
            <a:lvl1pPr indent="-228600" lvl="0" marL="457200" algn="ctr">
              <a:lnSpc>
                <a:spcPct val="100000"/>
              </a:lnSpc>
              <a:spcBef>
                <a:spcPts val="0"/>
              </a:spcBef>
              <a:spcAft>
                <a:spcPts val="0"/>
              </a:spcAft>
              <a:buClr>
                <a:srgbClr val="000000"/>
              </a:buClr>
              <a:buSzPts val="3800"/>
              <a:buFont typeface="Arial"/>
              <a:buNone/>
              <a:defRPr sz="3800"/>
            </a:lvl1pPr>
            <a:lvl2pPr indent="-228600" lvl="1" marL="914400" algn="ctr">
              <a:lnSpc>
                <a:spcPct val="100000"/>
              </a:lnSpc>
              <a:spcBef>
                <a:spcPts val="0"/>
              </a:spcBef>
              <a:spcAft>
                <a:spcPts val="0"/>
              </a:spcAft>
              <a:buClr>
                <a:srgbClr val="000000"/>
              </a:buClr>
              <a:buSzPts val="3800"/>
              <a:buFont typeface="Arial"/>
              <a:buNone/>
              <a:defRPr sz="3800"/>
            </a:lvl2pPr>
            <a:lvl3pPr indent="-228600" lvl="2" marL="1371600" algn="ctr">
              <a:lnSpc>
                <a:spcPct val="100000"/>
              </a:lnSpc>
              <a:spcBef>
                <a:spcPts val="0"/>
              </a:spcBef>
              <a:spcAft>
                <a:spcPts val="0"/>
              </a:spcAft>
              <a:buClr>
                <a:srgbClr val="000000"/>
              </a:buClr>
              <a:buSzPts val="3800"/>
              <a:buFont typeface="Arial"/>
              <a:buNone/>
              <a:defRPr sz="3800"/>
            </a:lvl3pPr>
            <a:lvl4pPr indent="-228600" lvl="3" marL="1828800" algn="ctr">
              <a:lnSpc>
                <a:spcPct val="100000"/>
              </a:lnSpc>
              <a:spcBef>
                <a:spcPts val="0"/>
              </a:spcBef>
              <a:spcAft>
                <a:spcPts val="0"/>
              </a:spcAft>
              <a:buClr>
                <a:srgbClr val="000000"/>
              </a:buClr>
              <a:buSzPts val="3800"/>
              <a:buFont typeface="Arial"/>
              <a:buNone/>
              <a:defRPr sz="3800"/>
            </a:lvl4pPr>
            <a:lvl5pPr indent="-228600" lvl="4" marL="2286000" algn="ctr">
              <a:lnSpc>
                <a:spcPct val="100000"/>
              </a:lnSpc>
              <a:spcBef>
                <a:spcPts val="0"/>
              </a:spcBef>
              <a:spcAft>
                <a:spcPts val="0"/>
              </a:spcAft>
              <a:buClr>
                <a:srgbClr val="000000"/>
              </a:buClr>
              <a:buSzPts val="3800"/>
              <a:buFont typeface="Arial"/>
              <a:buNone/>
              <a:defRPr sz="3800"/>
            </a:lvl5pPr>
            <a:lvl6pPr indent="-228600" lvl="5" marL="2743200" algn="l">
              <a:lnSpc>
                <a:spcPct val="100000"/>
              </a:lnSpc>
              <a:spcBef>
                <a:spcPts val="4600"/>
              </a:spcBef>
              <a:spcAft>
                <a:spcPts val="0"/>
              </a:spcAft>
              <a:buSzPts val="1800"/>
              <a:buNone/>
              <a:defRPr/>
            </a:lvl6pPr>
            <a:lvl7pPr indent="-228600" lvl="6" marL="3200400" algn="l">
              <a:lnSpc>
                <a:spcPct val="100000"/>
              </a:lnSpc>
              <a:spcBef>
                <a:spcPts val="4600"/>
              </a:spcBef>
              <a:spcAft>
                <a:spcPts val="0"/>
              </a:spcAft>
              <a:buSzPts val="1800"/>
              <a:buNone/>
              <a:defRPr/>
            </a:lvl7pPr>
            <a:lvl8pPr indent="-228600" lvl="7" marL="3657600" algn="l">
              <a:lnSpc>
                <a:spcPct val="100000"/>
              </a:lnSpc>
              <a:spcBef>
                <a:spcPts val="4600"/>
              </a:spcBef>
              <a:spcAft>
                <a:spcPts val="0"/>
              </a:spcAft>
              <a:buSzPts val="1800"/>
              <a:buNone/>
              <a:defRPr/>
            </a:lvl8pPr>
            <a:lvl9pPr indent="-228600" lvl="8" marL="4114800" algn="l">
              <a:lnSpc>
                <a:spcPct val="100000"/>
              </a:lnSpc>
              <a:spcBef>
                <a:spcPts val="4600"/>
              </a:spcBef>
              <a:spcAft>
                <a:spcPts val="0"/>
              </a:spcAft>
              <a:buSzPts val="1800"/>
              <a:buNone/>
              <a:defRPr/>
            </a:lvl9pPr>
          </a:lstStyle>
          <a:p/>
        </p:txBody>
      </p:sp>
      <p:sp>
        <p:nvSpPr>
          <p:cNvPr id="18" name="Google Shape;18;p8"/>
          <p:cNvSpPr txBox="1"/>
          <p:nvPr>
            <p:ph idx="12" type="sldNum"/>
          </p:nvPr>
        </p:nvSpPr>
        <p:spPr>
          <a:xfrm>
            <a:off x="3627453" y="7914729"/>
            <a:ext cx="297659" cy="281707"/>
          </a:xfrm>
          <a:prstGeom prst="rect">
            <a:avLst/>
          </a:prstGeom>
          <a:noFill/>
          <a:ln>
            <a:noFill/>
          </a:ln>
        </p:spPr>
        <p:txBody>
          <a:bodyPr anchorCtr="0" anchor="t" bIns="29500" lIns="29500" spcFirstLastPara="1" rIns="29500" wrap="square" tIns="29500">
            <a:spAutoFit/>
          </a:bodyPr>
          <a:lstStyle>
            <a:lvl1pPr indent="0" lvl="0"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画像（横長）">
  <p:cSld name="画像（横長）">
    <p:spTree>
      <p:nvGrpSpPr>
        <p:cNvPr id="19" name="Shape 19"/>
        <p:cNvGrpSpPr/>
        <p:nvPr/>
      </p:nvGrpSpPr>
      <p:grpSpPr>
        <a:xfrm>
          <a:off x="0" y="0"/>
          <a:ext cx="0" cy="0"/>
          <a:chOff x="0" y="0"/>
          <a:chExt cx="0" cy="0"/>
        </a:xfrm>
      </p:grpSpPr>
      <p:sp>
        <p:nvSpPr>
          <p:cNvPr id="20" name="Google Shape;20;p9"/>
          <p:cNvSpPr/>
          <p:nvPr>
            <p:ph idx="2" type="pic"/>
          </p:nvPr>
        </p:nvSpPr>
        <p:spPr>
          <a:xfrm>
            <a:off x="942522" y="2680995"/>
            <a:ext cx="5667377" cy="3780219"/>
          </a:xfrm>
          <a:prstGeom prst="rect">
            <a:avLst/>
          </a:prstGeom>
          <a:noFill/>
          <a:ln>
            <a:noFill/>
          </a:ln>
        </p:spPr>
      </p:sp>
      <p:sp>
        <p:nvSpPr>
          <p:cNvPr id="21" name="Google Shape;21;p9"/>
          <p:cNvSpPr txBox="1"/>
          <p:nvPr>
            <p:ph type="title"/>
          </p:nvPr>
        </p:nvSpPr>
        <p:spPr>
          <a:xfrm>
            <a:off x="737939" y="6416711"/>
            <a:ext cx="6080622" cy="826494"/>
          </a:xfrm>
          <a:prstGeom prst="rect">
            <a:avLst/>
          </a:prstGeom>
          <a:noFill/>
          <a:ln>
            <a:noFill/>
          </a:ln>
        </p:spPr>
        <p:txBody>
          <a:bodyPr anchorCtr="0" anchor="b" bIns="29500" lIns="29500" spcFirstLastPara="1" rIns="29500" wrap="square" tIns="295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2" name="Google Shape;22;p9"/>
          <p:cNvSpPr txBox="1"/>
          <p:nvPr>
            <p:ph idx="1" type="body"/>
          </p:nvPr>
        </p:nvSpPr>
        <p:spPr>
          <a:xfrm>
            <a:off x="737939" y="7250583"/>
            <a:ext cx="6080622" cy="656767"/>
          </a:xfrm>
          <a:prstGeom prst="rect">
            <a:avLst/>
          </a:prstGeom>
          <a:noFill/>
          <a:ln>
            <a:noFill/>
          </a:ln>
        </p:spPr>
        <p:txBody>
          <a:bodyPr anchorCtr="0" anchor="t" bIns="29500" lIns="29500" spcFirstLastPara="1" rIns="29500" wrap="square" tIns="29500">
            <a:normAutofit/>
          </a:bodyPr>
          <a:lstStyle>
            <a:lvl1pPr indent="-228600" lvl="0" marL="457200" algn="ctr">
              <a:lnSpc>
                <a:spcPct val="100000"/>
              </a:lnSpc>
              <a:spcBef>
                <a:spcPts val="0"/>
              </a:spcBef>
              <a:spcAft>
                <a:spcPts val="0"/>
              </a:spcAft>
              <a:buClr>
                <a:srgbClr val="000000"/>
              </a:buClr>
              <a:buSzPts val="3800"/>
              <a:buFont typeface="Arial"/>
              <a:buNone/>
              <a:defRPr sz="3800"/>
            </a:lvl1pPr>
            <a:lvl2pPr indent="-228600" lvl="1" marL="914400" algn="ctr">
              <a:lnSpc>
                <a:spcPct val="100000"/>
              </a:lnSpc>
              <a:spcBef>
                <a:spcPts val="0"/>
              </a:spcBef>
              <a:spcAft>
                <a:spcPts val="0"/>
              </a:spcAft>
              <a:buClr>
                <a:srgbClr val="000000"/>
              </a:buClr>
              <a:buSzPts val="3800"/>
              <a:buFont typeface="Arial"/>
              <a:buNone/>
              <a:defRPr sz="3800"/>
            </a:lvl2pPr>
            <a:lvl3pPr indent="-228600" lvl="2" marL="1371600" algn="ctr">
              <a:lnSpc>
                <a:spcPct val="100000"/>
              </a:lnSpc>
              <a:spcBef>
                <a:spcPts val="0"/>
              </a:spcBef>
              <a:spcAft>
                <a:spcPts val="0"/>
              </a:spcAft>
              <a:buClr>
                <a:srgbClr val="000000"/>
              </a:buClr>
              <a:buSzPts val="3800"/>
              <a:buFont typeface="Arial"/>
              <a:buNone/>
              <a:defRPr sz="3800"/>
            </a:lvl3pPr>
            <a:lvl4pPr indent="-228600" lvl="3" marL="1828800" algn="ctr">
              <a:lnSpc>
                <a:spcPct val="100000"/>
              </a:lnSpc>
              <a:spcBef>
                <a:spcPts val="0"/>
              </a:spcBef>
              <a:spcAft>
                <a:spcPts val="0"/>
              </a:spcAft>
              <a:buClr>
                <a:srgbClr val="000000"/>
              </a:buClr>
              <a:buSzPts val="3800"/>
              <a:buFont typeface="Arial"/>
              <a:buNone/>
              <a:defRPr sz="3800"/>
            </a:lvl4pPr>
            <a:lvl5pPr indent="-228600" lvl="4" marL="2286000" algn="ctr">
              <a:lnSpc>
                <a:spcPct val="100000"/>
              </a:lnSpc>
              <a:spcBef>
                <a:spcPts val="0"/>
              </a:spcBef>
              <a:spcAft>
                <a:spcPts val="0"/>
              </a:spcAft>
              <a:buClr>
                <a:srgbClr val="000000"/>
              </a:buClr>
              <a:buSzPts val="3800"/>
              <a:buFont typeface="Arial"/>
              <a:buNone/>
              <a:defRPr sz="3800"/>
            </a:lvl5pPr>
            <a:lvl6pPr indent="-228600" lvl="5" marL="2743200" algn="l">
              <a:lnSpc>
                <a:spcPct val="100000"/>
              </a:lnSpc>
              <a:spcBef>
                <a:spcPts val="4600"/>
              </a:spcBef>
              <a:spcAft>
                <a:spcPts val="0"/>
              </a:spcAft>
              <a:buSzPts val="1800"/>
              <a:buNone/>
              <a:defRPr/>
            </a:lvl6pPr>
            <a:lvl7pPr indent="-228600" lvl="6" marL="3200400" algn="l">
              <a:lnSpc>
                <a:spcPct val="100000"/>
              </a:lnSpc>
              <a:spcBef>
                <a:spcPts val="4600"/>
              </a:spcBef>
              <a:spcAft>
                <a:spcPts val="0"/>
              </a:spcAft>
              <a:buSzPts val="1800"/>
              <a:buNone/>
              <a:defRPr/>
            </a:lvl7pPr>
            <a:lvl8pPr indent="-228600" lvl="7" marL="3657600" algn="l">
              <a:lnSpc>
                <a:spcPct val="100000"/>
              </a:lnSpc>
              <a:spcBef>
                <a:spcPts val="4600"/>
              </a:spcBef>
              <a:spcAft>
                <a:spcPts val="0"/>
              </a:spcAft>
              <a:buSzPts val="1800"/>
              <a:buNone/>
              <a:defRPr/>
            </a:lvl8pPr>
            <a:lvl9pPr indent="-228600" lvl="8" marL="4114800" algn="l">
              <a:lnSpc>
                <a:spcPct val="100000"/>
              </a:lnSpc>
              <a:spcBef>
                <a:spcPts val="4600"/>
              </a:spcBef>
              <a:spcAft>
                <a:spcPts val="0"/>
              </a:spcAft>
              <a:buSzPts val="1800"/>
              <a:buNone/>
              <a:defRPr/>
            </a:lvl9pPr>
          </a:lstStyle>
          <a:p/>
        </p:txBody>
      </p:sp>
      <p:sp>
        <p:nvSpPr>
          <p:cNvPr id="23" name="Google Shape;23;p9"/>
          <p:cNvSpPr txBox="1"/>
          <p:nvPr>
            <p:ph idx="12" type="sldNum"/>
          </p:nvPr>
        </p:nvSpPr>
        <p:spPr>
          <a:xfrm>
            <a:off x="3627453" y="7914729"/>
            <a:ext cx="297659" cy="281707"/>
          </a:xfrm>
          <a:prstGeom prst="rect">
            <a:avLst/>
          </a:prstGeom>
          <a:noFill/>
          <a:ln>
            <a:noFill/>
          </a:ln>
        </p:spPr>
        <p:txBody>
          <a:bodyPr anchorCtr="0" anchor="t" bIns="29500" lIns="29500" spcFirstLastPara="1" rIns="29500" wrap="square" tIns="29500">
            <a:spAutoFit/>
          </a:bodyPr>
          <a:lstStyle>
            <a:lvl1pPr indent="0" lvl="0"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中央）">
  <p:cSld name="タイトル（中央）">
    <p:spTree>
      <p:nvGrpSpPr>
        <p:cNvPr id="24" name="Shape 24"/>
        <p:cNvGrpSpPr/>
        <p:nvPr/>
      </p:nvGrpSpPr>
      <p:grpSpPr>
        <a:xfrm>
          <a:off x="0" y="0"/>
          <a:ext cx="0" cy="0"/>
          <a:chOff x="0" y="0"/>
          <a:chExt cx="0" cy="0"/>
        </a:xfrm>
      </p:grpSpPr>
      <p:sp>
        <p:nvSpPr>
          <p:cNvPr id="25" name="Google Shape;25;p10"/>
          <p:cNvSpPr txBox="1"/>
          <p:nvPr>
            <p:ph type="title"/>
          </p:nvPr>
        </p:nvSpPr>
        <p:spPr>
          <a:xfrm>
            <a:off x="737939" y="4387377"/>
            <a:ext cx="6080622" cy="1918645"/>
          </a:xfrm>
          <a:prstGeom prst="rect">
            <a:avLst/>
          </a:prstGeom>
          <a:noFill/>
          <a:ln>
            <a:noFill/>
          </a:ln>
        </p:spPr>
        <p:txBody>
          <a:bodyPr anchorCtr="0" anchor="ctr" bIns="29500" lIns="29500" spcFirstLastPara="1" rIns="29500" wrap="square" tIns="295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6" name="Google Shape;26;p10"/>
          <p:cNvSpPr txBox="1"/>
          <p:nvPr>
            <p:ph idx="12" type="sldNum"/>
          </p:nvPr>
        </p:nvSpPr>
        <p:spPr>
          <a:xfrm>
            <a:off x="3627453" y="7914729"/>
            <a:ext cx="297659" cy="281707"/>
          </a:xfrm>
          <a:prstGeom prst="rect">
            <a:avLst/>
          </a:prstGeom>
          <a:noFill/>
          <a:ln>
            <a:noFill/>
          </a:ln>
        </p:spPr>
        <p:txBody>
          <a:bodyPr anchorCtr="0" anchor="t" bIns="29500" lIns="29500" spcFirstLastPara="1" rIns="29500" wrap="square" tIns="29500">
            <a:spAutoFit/>
          </a:bodyPr>
          <a:lstStyle>
            <a:lvl1pPr indent="0" lvl="0"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画像（縦長）">
  <p:cSld name="画像（縦長）">
    <p:spTree>
      <p:nvGrpSpPr>
        <p:cNvPr id="27" name="Shape 27"/>
        <p:cNvGrpSpPr/>
        <p:nvPr/>
      </p:nvGrpSpPr>
      <p:grpSpPr>
        <a:xfrm>
          <a:off x="0" y="0"/>
          <a:ext cx="0" cy="0"/>
          <a:chOff x="0" y="0"/>
          <a:chExt cx="0" cy="0"/>
        </a:xfrm>
      </p:grpSpPr>
      <p:sp>
        <p:nvSpPr>
          <p:cNvPr id="28" name="Google Shape;28;p11"/>
          <p:cNvSpPr/>
          <p:nvPr>
            <p:ph idx="2" type="pic"/>
          </p:nvPr>
        </p:nvSpPr>
        <p:spPr>
          <a:xfrm>
            <a:off x="1315376" y="2869682"/>
            <a:ext cx="7205980" cy="4803988"/>
          </a:xfrm>
          <a:prstGeom prst="rect">
            <a:avLst/>
          </a:prstGeom>
          <a:noFill/>
          <a:ln>
            <a:noFill/>
          </a:ln>
        </p:spPr>
      </p:sp>
      <p:sp>
        <p:nvSpPr>
          <p:cNvPr id="29" name="Google Shape;29;p11"/>
          <p:cNvSpPr txBox="1"/>
          <p:nvPr>
            <p:ph type="title"/>
          </p:nvPr>
        </p:nvSpPr>
        <p:spPr>
          <a:xfrm>
            <a:off x="553454" y="2881982"/>
            <a:ext cx="3099348" cy="2317132"/>
          </a:xfrm>
          <a:prstGeom prst="rect">
            <a:avLst/>
          </a:prstGeom>
          <a:noFill/>
          <a:ln>
            <a:noFill/>
          </a:ln>
        </p:spPr>
        <p:txBody>
          <a:bodyPr anchorCtr="0" anchor="b" bIns="29500" lIns="29500" spcFirstLastPara="1" rIns="29500" wrap="square" tIns="29500">
            <a:normAutofit/>
          </a:bodyPr>
          <a:lstStyle>
            <a:lvl1pPr lvl="0" algn="ctr">
              <a:lnSpc>
                <a:spcPct val="100000"/>
              </a:lnSpc>
              <a:spcBef>
                <a:spcPts val="0"/>
              </a:spcBef>
              <a:spcAft>
                <a:spcPts val="0"/>
              </a:spcAft>
              <a:buClr>
                <a:srgbClr val="000000"/>
              </a:buClr>
              <a:buSzPts val="6200"/>
              <a:buFont typeface="Arial"/>
              <a:buNone/>
              <a:defRPr sz="62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0" name="Google Shape;30;p11"/>
          <p:cNvSpPr txBox="1"/>
          <p:nvPr>
            <p:ph idx="1" type="body"/>
          </p:nvPr>
        </p:nvSpPr>
        <p:spPr>
          <a:xfrm>
            <a:off x="553454" y="5258146"/>
            <a:ext cx="3099348" cy="2390926"/>
          </a:xfrm>
          <a:prstGeom prst="rect">
            <a:avLst/>
          </a:prstGeom>
          <a:noFill/>
          <a:ln>
            <a:noFill/>
          </a:ln>
        </p:spPr>
        <p:txBody>
          <a:bodyPr anchorCtr="0" anchor="t" bIns="29500" lIns="29500" spcFirstLastPara="1" rIns="29500" wrap="square" tIns="29500">
            <a:normAutofit/>
          </a:bodyPr>
          <a:lstStyle>
            <a:lvl1pPr indent="-228600" lvl="0" marL="457200" algn="ctr">
              <a:lnSpc>
                <a:spcPct val="100000"/>
              </a:lnSpc>
              <a:spcBef>
                <a:spcPts val="0"/>
              </a:spcBef>
              <a:spcAft>
                <a:spcPts val="0"/>
              </a:spcAft>
              <a:buClr>
                <a:srgbClr val="000000"/>
              </a:buClr>
              <a:buSzPts val="3800"/>
              <a:buFont typeface="Arial"/>
              <a:buNone/>
              <a:defRPr sz="3800"/>
            </a:lvl1pPr>
            <a:lvl2pPr indent="-228600" lvl="1" marL="914400" algn="ctr">
              <a:lnSpc>
                <a:spcPct val="100000"/>
              </a:lnSpc>
              <a:spcBef>
                <a:spcPts val="0"/>
              </a:spcBef>
              <a:spcAft>
                <a:spcPts val="0"/>
              </a:spcAft>
              <a:buClr>
                <a:srgbClr val="000000"/>
              </a:buClr>
              <a:buSzPts val="3800"/>
              <a:buFont typeface="Arial"/>
              <a:buNone/>
              <a:defRPr sz="3800"/>
            </a:lvl2pPr>
            <a:lvl3pPr indent="-228600" lvl="2" marL="1371600" algn="ctr">
              <a:lnSpc>
                <a:spcPct val="100000"/>
              </a:lnSpc>
              <a:spcBef>
                <a:spcPts val="0"/>
              </a:spcBef>
              <a:spcAft>
                <a:spcPts val="0"/>
              </a:spcAft>
              <a:buClr>
                <a:srgbClr val="000000"/>
              </a:buClr>
              <a:buSzPts val="3800"/>
              <a:buFont typeface="Arial"/>
              <a:buNone/>
              <a:defRPr sz="3800"/>
            </a:lvl3pPr>
            <a:lvl4pPr indent="-228600" lvl="3" marL="1828800" algn="ctr">
              <a:lnSpc>
                <a:spcPct val="100000"/>
              </a:lnSpc>
              <a:spcBef>
                <a:spcPts val="0"/>
              </a:spcBef>
              <a:spcAft>
                <a:spcPts val="0"/>
              </a:spcAft>
              <a:buClr>
                <a:srgbClr val="000000"/>
              </a:buClr>
              <a:buSzPts val="3800"/>
              <a:buFont typeface="Arial"/>
              <a:buNone/>
              <a:defRPr sz="3800"/>
            </a:lvl4pPr>
            <a:lvl5pPr indent="-228600" lvl="4" marL="2286000" algn="ctr">
              <a:lnSpc>
                <a:spcPct val="100000"/>
              </a:lnSpc>
              <a:spcBef>
                <a:spcPts val="0"/>
              </a:spcBef>
              <a:spcAft>
                <a:spcPts val="0"/>
              </a:spcAft>
              <a:buClr>
                <a:srgbClr val="000000"/>
              </a:buClr>
              <a:buSzPts val="3800"/>
              <a:buFont typeface="Arial"/>
              <a:buNone/>
              <a:defRPr sz="3800"/>
            </a:lvl5pPr>
            <a:lvl6pPr indent="-228600" lvl="5" marL="2743200" algn="l">
              <a:lnSpc>
                <a:spcPct val="100000"/>
              </a:lnSpc>
              <a:spcBef>
                <a:spcPts val="4600"/>
              </a:spcBef>
              <a:spcAft>
                <a:spcPts val="0"/>
              </a:spcAft>
              <a:buSzPts val="1800"/>
              <a:buNone/>
              <a:defRPr/>
            </a:lvl6pPr>
            <a:lvl7pPr indent="-228600" lvl="6" marL="3200400" algn="l">
              <a:lnSpc>
                <a:spcPct val="100000"/>
              </a:lnSpc>
              <a:spcBef>
                <a:spcPts val="4600"/>
              </a:spcBef>
              <a:spcAft>
                <a:spcPts val="0"/>
              </a:spcAft>
              <a:buSzPts val="1800"/>
              <a:buNone/>
              <a:defRPr/>
            </a:lvl7pPr>
            <a:lvl8pPr indent="-228600" lvl="7" marL="3657600" algn="l">
              <a:lnSpc>
                <a:spcPct val="100000"/>
              </a:lnSpc>
              <a:spcBef>
                <a:spcPts val="4600"/>
              </a:spcBef>
              <a:spcAft>
                <a:spcPts val="0"/>
              </a:spcAft>
              <a:buSzPts val="1800"/>
              <a:buNone/>
              <a:defRPr/>
            </a:lvl8pPr>
            <a:lvl9pPr indent="-228600" lvl="8" marL="4114800" algn="l">
              <a:lnSpc>
                <a:spcPct val="100000"/>
              </a:lnSpc>
              <a:spcBef>
                <a:spcPts val="4600"/>
              </a:spcBef>
              <a:spcAft>
                <a:spcPts val="0"/>
              </a:spcAft>
              <a:buSzPts val="1800"/>
              <a:buNone/>
              <a:defRPr/>
            </a:lvl9pPr>
          </a:lstStyle>
          <a:p/>
        </p:txBody>
      </p:sp>
      <p:sp>
        <p:nvSpPr>
          <p:cNvPr id="31" name="Google Shape;31;p11"/>
          <p:cNvSpPr txBox="1"/>
          <p:nvPr>
            <p:ph idx="12" type="sldNum"/>
          </p:nvPr>
        </p:nvSpPr>
        <p:spPr>
          <a:xfrm>
            <a:off x="3627453" y="7914729"/>
            <a:ext cx="297659" cy="281707"/>
          </a:xfrm>
          <a:prstGeom prst="rect">
            <a:avLst/>
          </a:prstGeom>
          <a:noFill/>
          <a:ln>
            <a:noFill/>
          </a:ln>
        </p:spPr>
        <p:txBody>
          <a:bodyPr anchorCtr="0" anchor="t" bIns="29500" lIns="29500" spcFirstLastPara="1" rIns="29500" wrap="square" tIns="29500">
            <a:spAutoFit/>
          </a:bodyPr>
          <a:lstStyle>
            <a:lvl1pPr indent="0" lvl="0"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上）">
  <p:cSld name="タイトル（上）">
    <p:spTree>
      <p:nvGrpSpPr>
        <p:cNvPr id="32" name="Shape 32"/>
        <p:cNvGrpSpPr/>
        <p:nvPr/>
      </p:nvGrpSpPr>
      <p:grpSpPr>
        <a:xfrm>
          <a:off x="0" y="0"/>
          <a:ext cx="0" cy="0"/>
          <a:chOff x="0" y="0"/>
          <a:chExt cx="0" cy="0"/>
        </a:xfrm>
      </p:grpSpPr>
      <p:sp>
        <p:nvSpPr>
          <p:cNvPr id="33" name="Google Shape;33;p12"/>
          <p:cNvSpPr txBox="1"/>
          <p:nvPr>
            <p:ph type="title"/>
          </p:nvPr>
        </p:nvSpPr>
        <p:spPr>
          <a:xfrm>
            <a:off x="553454" y="2660600"/>
            <a:ext cx="6449592" cy="1254499"/>
          </a:xfrm>
          <a:prstGeom prst="rect">
            <a:avLst/>
          </a:prstGeom>
          <a:noFill/>
          <a:ln>
            <a:noFill/>
          </a:ln>
        </p:spPr>
        <p:txBody>
          <a:bodyPr anchorCtr="0" anchor="ctr" bIns="29500" lIns="29500" spcFirstLastPara="1" rIns="29500" wrap="square" tIns="295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4" name="Google Shape;34;p12"/>
          <p:cNvSpPr txBox="1"/>
          <p:nvPr>
            <p:ph idx="12" type="sldNum"/>
          </p:nvPr>
        </p:nvSpPr>
        <p:spPr>
          <a:xfrm>
            <a:off x="3627453" y="7914729"/>
            <a:ext cx="297659" cy="281707"/>
          </a:xfrm>
          <a:prstGeom prst="rect">
            <a:avLst/>
          </a:prstGeom>
          <a:noFill/>
          <a:ln>
            <a:noFill/>
          </a:ln>
        </p:spPr>
        <p:txBody>
          <a:bodyPr anchorCtr="0" anchor="t" bIns="29500" lIns="29500" spcFirstLastPara="1" rIns="29500" wrap="square" tIns="29500">
            <a:spAutoFit/>
          </a:bodyPr>
          <a:lstStyle>
            <a:lvl1pPr indent="0" lvl="0"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箇条書き、画像">
  <p:cSld name="タイトル、箇条書き、画像">
    <p:spTree>
      <p:nvGrpSpPr>
        <p:cNvPr id="35" name="Shape 35"/>
        <p:cNvGrpSpPr/>
        <p:nvPr/>
      </p:nvGrpSpPr>
      <p:grpSpPr>
        <a:xfrm>
          <a:off x="0" y="0"/>
          <a:ext cx="0" cy="0"/>
          <a:chOff x="0" y="0"/>
          <a:chExt cx="0" cy="0"/>
        </a:xfrm>
      </p:grpSpPr>
      <p:sp>
        <p:nvSpPr>
          <p:cNvPr id="36" name="Google Shape;36;p13"/>
          <p:cNvSpPr/>
          <p:nvPr>
            <p:ph idx="2" type="pic"/>
          </p:nvPr>
        </p:nvSpPr>
        <p:spPr>
          <a:xfrm>
            <a:off x="2374319" y="4015947"/>
            <a:ext cx="5479202" cy="3652802"/>
          </a:xfrm>
          <a:prstGeom prst="rect">
            <a:avLst/>
          </a:prstGeom>
          <a:noFill/>
          <a:ln>
            <a:noFill/>
          </a:ln>
        </p:spPr>
      </p:sp>
      <p:sp>
        <p:nvSpPr>
          <p:cNvPr id="37" name="Google Shape;37;p13"/>
          <p:cNvSpPr txBox="1"/>
          <p:nvPr>
            <p:ph type="title"/>
          </p:nvPr>
        </p:nvSpPr>
        <p:spPr>
          <a:xfrm>
            <a:off x="553454" y="2660600"/>
            <a:ext cx="6449592" cy="1254499"/>
          </a:xfrm>
          <a:prstGeom prst="rect">
            <a:avLst/>
          </a:prstGeom>
          <a:noFill/>
          <a:ln>
            <a:noFill/>
          </a:ln>
        </p:spPr>
        <p:txBody>
          <a:bodyPr anchorCtr="0" anchor="ctr" bIns="29500" lIns="29500" spcFirstLastPara="1" rIns="29500" wrap="square" tIns="295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8" name="Google Shape;38;p13"/>
          <p:cNvSpPr txBox="1"/>
          <p:nvPr>
            <p:ph idx="1" type="body"/>
          </p:nvPr>
        </p:nvSpPr>
        <p:spPr>
          <a:xfrm>
            <a:off x="553454" y="4018407"/>
            <a:ext cx="3099348" cy="3652803"/>
          </a:xfrm>
          <a:prstGeom prst="rect">
            <a:avLst/>
          </a:prstGeom>
          <a:noFill/>
          <a:ln>
            <a:noFill/>
          </a:ln>
        </p:spPr>
        <p:txBody>
          <a:bodyPr anchorCtr="0" anchor="ctr" bIns="29500" lIns="29500" spcFirstLastPara="1" rIns="29500" wrap="square" tIns="29500">
            <a:normAutofit/>
          </a:bodyPr>
          <a:lstStyle>
            <a:lvl1pPr indent="-406400" lvl="0" marL="457200" algn="l">
              <a:lnSpc>
                <a:spcPct val="100000"/>
              </a:lnSpc>
              <a:spcBef>
                <a:spcPts val="3500"/>
              </a:spcBef>
              <a:spcAft>
                <a:spcPts val="0"/>
              </a:spcAft>
              <a:buSzPts val="2800"/>
              <a:buChar char="•"/>
              <a:defRPr sz="2800"/>
            </a:lvl1pPr>
            <a:lvl2pPr indent="-406400" lvl="1" marL="914400" algn="l">
              <a:lnSpc>
                <a:spcPct val="100000"/>
              </a:lnSpc>
              <a:spcBef>
                <a:spcPts val="3500"/>
              </a:spcBef>
              <a:spcAft>
                <a:spcPts val="0"/>
              </a:spcAft>
              <a:buSzPts val="2800"/>
              <a:buChar char="•"/>
              <a:defRPr sz="2800"/>
            </a:lvl2pPr>
            <a:lvl3pPr indent="-406400" lvl="2" marL="1371600" algn="l">
              <a:lnSpc>
                <a:spcPct val="100000"/>
              </a:lnSpc>
              <a:spcBef>
                <a:spcPts val="3500"/>
              </a:spcBef>
              <a:spcAft>
                <a:spcPts val="0"/>
              </a:spcAft>
              <a:buSzPts val="2800"/>
              <a:buChar char="•"/>
              <a:defRPr sz="2800"/>
            </a:lvl3pPr>
            <a:lvl4pPr indent="-406400" lvl="3" marL="1828800" algn="l">
              <a:lnSpc>
                <a:spcPct val="100000"/>
              </a:lnSpc>
              <a:spcBef>
                <a:spcPts val="3500"/>
              </a:spcBef>
              <a:spcAft>
                <a:spcPts val="0"/>
              </a:spcAft>
              <a:buSzPts val="2800"/>
              <a:buChar char="•"/>
              <a:defRPr sz="2800"/>
            </a:lvl4pPr>
            <a:lvl5pPr indent="-406400" lvl="4" marL="2286000" algn="l">
              <a:lnSpc>
                <a:spcPct val="100000"/>
              </a:lnSpc>
              <a:spcBef>
                <a:spcPts val="3500"/>
              </a:spcBef>
              <a:spcAft>
                <a:spcPts val="0"/>
              </a:spcAft>
              <a:buSzPts val="2800"/>
              <a:buChar char="•"/>
              <a:defRPr sz="2800"/>
            </a:lvl5pPr>
            <a:lvl6pPr indent="-228600" lvl="5" marL="2743200" algn="l">
              <a:lnSpc>
                <a:spcPct val="100000"/>
              </a:lnSpc>
              <a:spcBef>
                <a:spcPts val="4600"/>
              </a:spcBef>
              <a:spcAft>
                <a:spcPts val="0"/>
              </a:spcAft>
              <a:buSzPts val="1800"/>
              <a:buNone/>
              <a:defRPr/>
            </a:lvl6pPr>
            <a:lvl7pPr indent="-228600" lvl="6" marL="3200400" algn="l">
              <a:lnSpc>
                <a:spcPct val="100000"/>
              </a:lnSpc>
              <a:spcBef>
                <a:spcPts val="4600"/>
              </a:spcBef>
              <a:spcAft>
                <a:spcPts val="0"/>
              </a:spcAft>
              <a:buSzPts val="1800"/>
              <a:buNone/>
              <a:defRPr/>
            </a:lvl7pPr>
            <a:lvl8pPr indent="-228600" lvl="7" marL="3657600" algn="l">
              <a:lnSpc>
                <a:spcPct val="100000"/>
              </a:lnSpc>
              <a:spcBef>
                <a:spcPts val="4600"/>
              </a:spcBef>
              <a:spcAft>
                <a:spcPts val="0"/>
              </a:spcAft>
              <a:buSzPts val="1800"/>
              <a:buNone/>
              <a:defRPr/>
            </a:lvl8pPr>
            <a:lvl9pPr indent="-228600" lvl="8" marL="4114800" algn="l">
              <a:lnSpc>
                <a:spcPct val="100000"/>
              </a:lnSpc>
              <a:spcBef>
                <a:spcPts val="4600"/>
              </a:spcBef>
              <a:spcAft>
                <a:spcPts val="0"/>
              </a:spcAft>
              <a:buSzPts val="1800"/>
              <a:buNone/>
              <a:defRPr/>
            </a:lvl9pPr>
          </a:lstStyle>
          <a:p/>
        </p:txBody>
      </p:sp>
      <p:sp>
        <p:nvSpPr>
          <p:cNvPr id="39" name="Google Shape;39;p13"/>
          <p:cNvSpPr txBox="1"/>
          <p:nvPr>
            <p:ph idx="12" type="sldNum"/>
          </p:nvPr>
        </p:nvSpPr>
        <p:spPr>
          <a:xfrm>
            <a:off x="3627422" y="7914729"/>
            <a:ext cx="297721" cy="280953"/>
          </a:xfrm>
          <a:prstGeom prst="rect">
            <a:avLst/>
          </a:prstGeom>
          <a:noFill/>
          <a:ln>
            <a:noFill/>
          </a:ln>
        </p:spPr>
        <p:txBody>
          <a:bodyPr anchorCtr="0" anchor="t" bIns="29500" lIns="29500" spcFirstLastPara="1" rIns="29500" wrap="square" tIns="29500">
            <a:spAutoFit/>
          </a:bodyPr>
          <a:lstStyle>
            <a:lvl1pPr indent="0" lvl="0" marL="0" marR="0" algn="ctr">
              <a:lnSpc>
                <a:spcPct val="100000"/>
              </a:lnSpc>
              <a:spcBef>
                <a:spcPts val="0"/>
              </a:spcBef>
              <a:spcAft>
                <a:spcPts val="0"/>
              </a:spcAft>
              <a:buClr>
                <a:srgbClr val="000000"/>
              </a:buClr>
              <a:buSzPts val="1600"/>
              <a:buFont typeface="Arial"/>
              <a:buNone/>
              <a:defRPr>
                <a:latin typeface="Arial"/>
                <a:ea typeface="Arial"/>
                <a:cs typeface="Arial"/>
                <a:sym typeface="Arial"/>
              </a:defRPr>
            </a:lvl1pPr>
            <a:lvl2pPr indent="0" lvl="1" marL="0" marR="0" algn="ctr">
              <a:lnSpc>
                <a:spcPct val="100000"/>
              </a:lnSpc>
              <a:spcBef>
                <a:spcPts val="0"/>
              </a:spcBef>
              <a:spcAft>
                <a:spcPts val="0"/>
              </a:spcAft>
              <a:buClr>
                <a:srgbClr val="000000"/>
              </a:buClr>
              <a:buSzPts val="1600"/>
              <a:buFont typeface="Arial"/>
              <a:buNone/>
              <a:defRPr>
                <a:latin typeface="Arial"/>
                <a:ea typeface="Arial"/>
                <a:cs typeface="Arial"/>
                <a:sym typeface="Arial"/>
              </a:defRPr>
            </a:lvl2pPr>
            <a:lvl3pPr indent="0" lvl="2" marL="0" marR="0" algn="ctr">
              <a:lnSpc>
                <a:spcPct val="100000"/>
              </a:lnSpc>
              <a:spcBef>
                <a:spcPts val="0"/>
              </a:spcBef>
              <a:spcAft>
                <a:spcPts val="0"/>
              </a:spcAft>
              <a:buClr>
                <a:srgbClr val="000000"/>
              </a:buClr>
              <a:buSzPts val="1600"/>
              <a:buFont typeface="Arial"/>
              <a:buNone/>
              <a:defRPr>
                <a:latin typeface="Arial"/>
                <a:ea typeface="Arial"/>
                <a:cs typeface="Arial"/>
                <a:sym typeface="Arial"/>
              </a:defRPr>
            </a:lvl3pPr>
            <a:lvl4pPr indent="0" lvl="3" marL="0" marR="0" algn="ctr">
              <a:lnSpc>
                <a:spcPct val="100000"/>
              </a:lnSpc>
              <a:spcBef>
                <a:spcPts val="0"/>
              </a:spcBef>
              <a:spcAft>
                <a:spcPts val="0"/>
              </a:spcAft>
              <a:buClr>
                <a:srgbClr val="000000"/>
              </a:buClr>
              <a:buSzPts val="1600"/>
              <a:buFont typeface="Arial"/>
              <a:buNone/>
              <a:defRPr>
                <a:latin typeface="Arial"/>
                <a:ea typeface="Arial"/>
                <a:cs typeface="Arial"/>
                <a:sym typeface="Arial"/>
              </a:defRPr>
            </a:lvl4pPr>
            <a:lvl5pPr indent="0" lvl="4" marL="0" marR="0" algn="ctr">
              <a:lnSpc>
                <a:spcPct val="100000"/>
              </a:lnSpc>
              <a:spcBef>
                <a:spcPts val="0"/>
              </a:spcBef>
              <a:spcAft>
                <a:spcPts val="0"/>
              </a:spcAft>
              <a:buClr>
                <a:srgbClr val="000000"/>
              </a:buClr>
              <a:buSzPts val="1600"/>
              <a:buFont typeface="Arial"/>
              <a:buNone/>
              <a:defRPr>
                <a:latin typeface="Arial"/>
                <a:ea typeface="Arial"/>
                <a:cs typeface="Arial"/>
                <a:sym typeface="Arial"/>
              </a:defRPr>
            </a:lvl5pPr>
            <a:lvl6pPr indent="0" lvl="5" marL="0" marR="0" algn="ctr">
              <a:lnSpc>
                <a:spcPct val="100000"/>
              </a:lnSpc>
              <a:spcBef>
                <a:spcPts val="0"/>
              </a:spcBef>
              <a:spcAft>
                <a:spcPts val="0"/>
              </a:spcAft>
              <a:buClr>
                <a:srgbClr val="000000"/>
              </a:buClr>
              <a:buSzPts val="1600"/>
              <a:buFont typeface="Arial"/>
              <a:buNone/>
              <a:defRPr>
                <a:latin typeface="Arial"/>
                <a:ea typeface="Arial"/>
                <a:cs typeface="Arial"/>
                <a:sym typeface="Arial"/>
              </a:defRPr>
            </a:lvl6pPr>
            <a:lvl7pPr indent="0" lvl="6" marL="0" marR="0" algn="ctr">
              <a:lnSpc>
                <a:spcPct val="100000"/>
              </a:lnSpc>
              <a:spcBef>
                <a:spcPts val="0"/>
              </a:spcBef>
              <a:spcAft>
                <a:spcPts val="0"/>
              </a:spcAft>
              <a:buClr>
                <a:srgbClr val="000000"/>
              </a:buClr>
              <a:buSzPts val="1600"/>
              <a:buFont typeface="Arial"/>
              <a:buNone/>
              <a:defRPr>
                <a:latin typeface="Arial"/>
                <a:ea typeface="Arial"/>
                <a:cs typeface="Arial"/>
                <a:sym typeface="Arial"/>
              </a:defRPr>
            </a:lvl7pPr>
            <a:lvl8pPr indent="0" lvl="7" marL="0" marR="0" algn="ctr">
              <a:lnSpc>
                <a:spcPct val="100000"/>
              </a:lnSpc>
              <a:spcBef>
                <a:spcPts val="0"/>
              </a:spcBef>
              <a:spcAft>
                <a:spcPts val="0"/>
              </a:spcAft>
              <a:buClr>
                <a:srgbClr val="000000"/>
              </a:buClr>
              <a:buSzPts val="1600"/>
              <a:buFont typeface="Arial"/>
              <a:buNone/>
              <a:defRPr>
                <a:latin typeface="Arial"/>
                <a:ea typeface="Arial"/>
                <a:cs typeface="Arial"/>
                <a:sym typeface="Arial"/>
              </a:defRPr>
            </a:lvl8pPr>
            <a:lvl9pPr indent="0" lvl="8" marL="0" marR="0" algn="ctr">
              <a:lnSpc>
                <a:spcPct val="100000"/>
              </a:lnSpc>
              <a:spcBef>
                <a:spcPts val="0"/>
              </a:spcBef>
              <a:spcAft>
                <a:spcPts val="0"/>
              </a:spcAft>
              <a:buClr>
                <a:srgbClr val="000000"/>
              </a:buClr>
              <a:buSzPts val="1600"/>
              <a:buFont typeface="Arial"/>
              <a:buNone/>
              <a:defRPr>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latin typeface="Helvetica Neue Light"/>
              <a:ea typeface="Helvetica Neue Light"/>
              <a:cs typeface="Helvetica Neue Light"/>
              <a:sym typeface="Helvetica Neue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箇条書き">
  <p:cSld name="箇条書き">
    <p:spTree>
      <p:nvGrpSpPr>
        <p:cNvPr id="40" name="Shape 40"/>
        <p:cNvGrpSpPr/>
        <p:nvPr/>
      </p:nvGrpSpPr>
      <p:grpSpPr>
        <a:xfrm>
          <a:off x="0" y="0"/>
          <a:ext cx="0" cy="0"/>
          <a:chOff x="0" y="0"/>
          <a:chExt cx="0" cy="0"/>
        </a:xfrm>
      </p:grpSpPr>
      <p:sp>
        <p:nvSpPr>
          <p:cNvPr id="41" name="Google Shape;41;p14"/>
          <p:cNvSpPr txBox="1"/>
          <p:nvPr>
            <p:ph idx="1" type="body"/>
          </p:nvPr>
        </p:nvSpPr>
        <p:spPr>
          <a:xfrm>
            <a:off x="553454" y="3250950"/>
            <a:ext cx="6449592" cy="4191500"/>
          </a:xfrm>
          <a:prstGeom prst="rect">
            <a:avLst/>
          </a:prstGeom>
          <a:noFill/>
          <a:ln>
            <a:noFill/>
          </a:ln>
        </p:spPr>
        <p:txBody>
          <a:bodyPr anchorCtr="0" anchor="ctr" bIns="29500" lIns="29500" spcFirstLastPara="1" rIns="29500" wrap="square" tIns="29500">
            <a:normAutofit/>
          </a:bodyPr>
          <a:lstStyle>
            <a:lvl1pPr indent="-444500" lvl="0" marL="457200" algn="l">
              <a:lnSpc>
                <a:spcPct val="100000"/>
              </a:lnSpc>
              <a:spcBef>
                <a:spcPts val="4600"/>
              </a:spcBef>
              <a:spcAft>
                <a:spcPts val="0"/>
              </a:spcAft>
              <a:buSzPts val="3400"/>
              <a:buChar char="•"/>
              <a:defRPr/>
            </a:lvl1pPr>
            <a:lvl2pPr indent="-444500" lvl="1" marL="914400" algn="l">
              <a:lnSpc>
                <a:spcPct val="100000"/>
              </a:lnSpc>
              <a:spcBef>
                <a:spcPts val="4600"/>
              </a:spcBef>
              <a:spcAft>
                <a:spcPts val="0"/>
              </a:spcAft>
              <a:buSzPts val="3400"/>
              <a:buChar char="•"/>
              <a:defRPr/>
            </a:lvl2pPr>
            <a:lvl3pPr indent="-444500" lvl="2" marL="1371600" algn="l">
              <a:lnSpc>
                <a:spcPct val="100000"/>
              </a:lnSpc>
              <a:spcBef>
                <a:spcPts val="4600"/>
              </a:spcBef>
              <a:spcAft>
                <a:spcPts val="0"/>
              </a:spcAft>
              <a:buSzPts val="3400"/>
              <a:buChar char="•"/>
              <a:defRPr/>
            </a:lvl3pPr>
            <a:lvl4pPr indent="-444500" lvl="3" marL="1828800" algn="l">
              <a:lnSpc>
                <a:spcPct val="100000"/>
              </a:lnSpc>
              <a:spcBef>
                <a:spcPts val="4600"/>
              </a:spcBef>
              <a:spcAft>
                <a:spcPts val="0"/>
              </a:spcAft>
              <a:buSzPts val="3400"/>
              <a:buChar char="•"/>
              <a:defRPr/>
            </a:lvl4pPr>
            <a:lvl5pPr indent="-444500" lvl="4" marL="2286000" algn="l">
              <a:lnSpc>
                <a:spcPct val="100000"/>
              </a:lnSpc>
              <a:spcBef>
                <a:spcPts val="4600"/>
              </a:spcBef>
              <a:spcAft>
                <a:spcPts val="0"/>
              </a:spcAft>
              <a:buSzPts val="3400"/>
              <a:buChar char="•"/>
              <a:defRPr/>
            </a:lvl5pPr>
            <a:lvl6pPr indent="-228600" lvl="5" marL="2743200" algn="l">
              <a:lnSpc>
                <a:spcPct val="100000"/>
              </a:lnSpc>
              <a:spcBef>
                <a:spcPts val="4600"/>
              </a:spcBef>
              <a:spcAft>
                <a:spcPts val="0"/>
              </a:spcAft>
              <a:buSzPts val="1800"/>
              <a:buNone/>
              <a:defRPr/>
            </a:lvl6pPr>
            <a:lvl7pPr indent="-228600" lvl="6" marL="3200400" algn="l">
              <a:lnSpc>
                <a:spcPct val="100000"/>
              </a:lnSpc>
              <a:spcBef>
                <a:spcPts val="4600"/>
              </a:spcBef>
              <a:spcAft>
                <a:spcPts val="0"/>
              </a:spcAft>
              <a:buSzPts val="1800"/>
              <a:buNone/>
              <a:defRPr/>
            </a:lvl7pPr>
            <a:lvl8pPr indent="-228600" lvl="7" marL="3657600" algn="l">
              <a:lnSpc>
                <a:spcPct val="100000"/>
              </a:lnSpc>
              <a:spcBef>
                <a:spcPts val="4600"/>
              </a:spcBef>
              <a:spcAft>
                <a:spcPts val="0"/>
              </a:spcAft>
              <a:buSzPts val="1800"/>
              <a:buNone/>
              <a:defRPr/>
            </a:lvl8pPr>
            <a:lvl9pPr indent="-228600" lvl="8" marL="4114800" algn="l">
              <a:lnSpc>
                <a:spcPct val="100000"/>
              </a:lnSpc>
              <a:spcBef>
                <a:spcPts val="4600"/>
              </a:spcBef>
              <a:spcAft>
                <a:spcPts val="0"/>
              </a:spcAft>
              <a:buSzPts val="1800"/>
              <a:buNone/>
              <a:defRPr/>
            </a:lvl9pPr>
          </a:lstStyle>
          <a:p/>
        </p:txBody>
      </p:sp>
      <p:sp>
        <p:nvSpPr>
          <p:cNvPr id="42" name="Google Shape;42;p14"/>
          <p:cNvSpPr txBox="1"/>
          <p:nvPr>
            <p:ph idx="12" type="sldNum"/>
          </p:nvPr>
        </p:nvSpPr>
        <p:spPr>
          <a:xfrm>
            <a:off x="3627453" y="7914729"/>
            <a:ext cx="297659" cy="281707"/>
          </a:xfrm>
          <a:prstGeom prst="rect">
            <a:avLst/>
          </a:prstGeom>
          <a:noFill/>
          <a:ln>
            <a:noFill/>
          </a:ln>
        </p:spPr>
        <p:txBody>
          <a:bodyPr anchorCtr="0" anchor="t" bIns="29500" lIns="29500" spcFirstLastPara="1" rIns="29500" wrap="square" tIns="29500">
            <a:spAutoFit/>
          </a:bodyPr>
          <a:lstStyle>
            <a:lvl1pPr indent="0" lvl="0"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553454" y="2660600"/>
            <a:ext cx="6449592" cy="1254499"/>
          </a:xfrm>
          <a:prstGeom prst="rect">
            <a:avLst/>
          </a:prstGeom>
          <a:noFill/>
          <a:ln>
            <a:noFill/>
          </a:ln>
        </p:spPr>
        <p:txBody>
          <a:bodyPr anchorCtr="0" anchor="ctr" bIns="29500" lIns="29500" spcFirstLastPara="1" rIns="29500" wrap="square" tIns="29500">
            <a:normAutofit/>
          </a:bodyPr>
          <a:lstStyle>
            <a:lvl1pPr lvl="0" marR="0" rtl="0" algn="ctr">
              <a:lnSpc>
                <a:spcPct val="100000"/>
              </a:lnSpc>
              <a:spcBef>
                <a:spcPts val="0"/>
              </a:spcBef>
              <a:spcAft>
                <a:spcPts val="0"/>
              </a:spcAft>
              <a:buClr>
                <a:srgbClr val="000000"/>
              </a:buClr>
              <a:buSzPts val="8400"/>
              <a:buFont typeface="Arial"/>
              <a:buNone/>
              <a:defRPr b="0" i="0" sz="84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8400"/>
              <a:buFont typeface="Arial"/>
              <a:buNone/>
              <a:defRPr b="0" i="0" sz="8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8400"/>
              <a:buFont typeface="Arial"/>
              <a:buNone/>
              <a:defRPr b="0" i="0" sz="8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8400"/>
              <a:buFont typeface="Arial"/>
              <a:buNone/>
              <a:defRPr b="0" i="0" sz="8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8400"/>
              <a:buFont typeface="Arial"/>
              <a:buNone/>
              <a:defRPr b="0" i="0" sz="8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8400"/>
              <a:buFont typeface="Arial"/>
              <a:buNone/>
              <a:defRPr b="0" i="0" sz="8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8400"/>
              <a:buFont typeface="Arial"/>
              <a:buNone/>
              <a:defRPr b="0" i="0" sz="8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8400"/>
              <a:buFont typeface="Arial"/>
              <a:buNone/>
              <a:defRPr b="0" i="0" sz="8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8400"/>
              <a:buFont typeface="Arial"/>
              <a:buNone/>
              <a:defRPr b="0" i="0" sz="8400" u="none" cap="none" strike="noStrike">
                <a:solidFill>
                  <a:srgbClr val="000000"/>
                </a:solidFill>
                <a:latin typeface="Arial"/>
                <a:ea typeface="Arial"/>
                <a:cs typeface="Arial"/>
                <a:sym typeface="Arial"/>
              </a:defRPr>
            </a:lvl9pPr>
          </a:lstStyle>
          <a:p/>
        </p:txBody>
      </p:sp>
      <p:sp>
        <p:nvSpPr>
          <p:cNvPr id="7" name="Google Shape;7;p5"/>
          <p:cNvSpPr txBox="1"/>
          <p:nvPr>
            <p:ph idx="1" type="body"/>
          </p:nvPr>
        </p:nvSpPr>
        <p:spPr>
          <a:xfrm>
            <a:off x="553454" y="4018407"/>
            <a:ext cx="6449592" cy="3652803"/>
          </a:xfrm>
          <a:prstGeom prst="rect">
            <a:avLst/>
          </a:prstGeom>
          <a:noFill/>
          <a:ln>
            <a:noFill/>
          </a:ln>
        </p:spPr>
        <p:txBody>
          <a:bodyPr anchorCtr="0" anchor="ctr" bIns="29500" lIns="29500" spcFirstLastPara="1" rIns="29500" wrap="square" tIns="29500">
            <a:normAutofit/>
          </a:bodyPr>
          <a:lstStyle>
            <a:lvl1pPr indent="-444500" lvl="0" marL="457200" marR="0" rtl="0" algn="l">
              <a:lnSpc>
                <a:spcPct val="100000"/>
              </a:lnSpc>
              <a:spcBef>
                <a:spcPts val="4600"/>
              </a:spcBef>
              <a:spcAft>
                <a:spcPts val="0"/>
              </a:spcAft>
              <a:buClr>
                <a:srgbClr val="000000"/>
              </a:buClr>
              <a:buSzPts val="3400"/>
              <a:buFont typeface="Arial"/>
              <a:buChar char="•"/>
              <a:defRPr b="0" i="0" sz="3400" u="none" cap="none" strike="noStrike">
                <a:solidFill>
                  <a:srgbClr val="000000"/>
                </a:solidFill>
                <a:latin typeface="Arial"/>
                <a:ea typeface="Arial"/>
                <a:cs typeface="Arial"/>
                <a:sym typeface="Arial"/>
              </a:defRPr>
            </a:lvl1pPr>
            <a:lvl2pPr indent="-444500" lvl="1" marL="914400" marR="0" rtl="0" algn="l">
              <a:lnSpc>
                <a:spcPct val="100000"/>
              </a:lnSpc>
              <a:spcBef>
                <a:spcPts val="4600"/>
              </a:spcBef>
              <a:spcAft>
                <a:spcPts val="0"/>
              </a:spcAft>
              <a:buClr>
                <a:srgbClr val="000000"/>
              </a:buClr>
              <a:buSzPts val="3400"/>
              <a:buFont typeface="Arial"/>
              <a:buChar char="•"/>
              <a:defRPr b="0" i="0" sz="3400" u="none" cap="none" strike="noStrike">
                <a:solidFill>
                  <a:srgbClr val="000000"/>
                </a:solidFill>
                <a:latin typeface="Arial"/>
                <a:ea typeface="Arial"/>
                <a:cs typeface="Arial"/>
                <a:sym typeface="Arial"/>
              </a:defRPr>
            </a:lvl2pPr>
            <a:lvl3pPr indent="-444500" lvl="2" marL="1371600" marR="0" rtl="0" algn="l">
              <a:lnSpc>
                <a:spcPct val="100000"/>
              </a:lnSpc>
              <a:spcBef>
                <a:spcPts val="4600"/>
              </a:spcBef>
              <a:spcAft>
                <a:spcPts val="0"/>
              </a:spcAft>
              <a:buClr>
                <a:srgbClr val="000000"/>
              </a:buClr>
              <a:buSzPts val="3400"/>
              <a:buFont typeface="Arial"/>
              <a:buChar char="•"/>
              <a:defRPr b="0" i="0" sz="3400" u="none" cap="none" strike="noStrike">
                <a:solidFill>
                  <a:srgbClr val="000000"/>
                </a:solidFill>
                <a:latin typeface="Arial"/>
                <a:ea typeface="Arial"/>
                <a:cs typeface="Arial"/>
                <a:sym typeface="Arial"/>
              </a:defRPr>
            </a:lvl3pPr>
            <a:lvl4pPr indent="-444500" lvl="3" marL="1828800" marR="0" rtl="0" algn="l">
              <a:lnSpc>
                <a:spcPct val="100000"/>
              </a:lnSpc>
              <a:spcBef>
                <a:spcPts val="4600"/>
              </a:spcBef>
              <a:spcAft>
                <a:spcPts val="0"/>
              </a:spcAft>
              <a:buClr>
                <a:srgbClr val="000000"/>
              </a:buClr>
              <a:buSzPts val="3400"/>
              <a:buFont typeface="Arial"/>
              <a:buChar char="•"/>
              <a:defRPr b="0" i="0" sz="3400" u="none" cap="none" strike="noStrike">
                <a:solidFill>
                  <a:srgbClr val="000000"/>
                </a:solidFill>
                <a:latin typeface="Arial"/>
                <a:ea typeface="Arial"/>
                <a:cs typeface="Arial"/>
                <a:sym typeface="Arial"/>
              </a:defRPr>
            </a:lvl4pPr>
            <a:lvl5pPr indent="-444500" lvl="4" marL="2286000" marR="0" rtl="0" algn="l">
              <a:lnSpc>
                <a:spcPct val="100000"/>
              </a:lnSpc>
              <a:spcBef>
                <a:spcPts val="4600"/>
              </a:spcBef>
              <a:spcAft>
                <a:spcPts val="0"/>
              </a:spcAft>
              <a:buClr>
                <a:srgbClr val="000000"/>
              </a:buClr>
              <a:buSzPts val="3400"/>
              <a:buFont typeface="Arial"/>
              <a:buChar char="•"/>
              <a:defRPr b="0" i="0" sz="3400" u="none" cap="none" strike="noStrike">
                <a:solidFill>
                  <a:srgbClr val="000000"/>
                </a:solidFill>
                <a:latin typeface="Arial"/>
                <a:ea typeface="Arial"/>
                <a:cs typeface="Arial"/>
                <a:sym typeface="Arial"/>
              </a:defRPr>
            </a:lvl5pPr>
            <a:lvl6pPr indent="-228600" lvl="5" marL="2743200" marR="0" rtl="0" algn="l">
              <a:lnSpc>
                <a:spcPct val="100000"/>
              </a:lnSpc>
              <a:spcBef>
                <a:spcPts val="460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6pPr>
            <a:lvl7pPr indent="-228600" lvl="6" marL="3200400" marR="0" rtl="0" algn="l">
              <a:lnSpc>
                <a:spcPct val="100000"/>
              </a:lnSpc>
              <a:spcBef>
                <a:spcPts val="460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7pPr>
            <a:lvl8pPr indent="-228600" lvl="7" marL="3657600" marR="0" rtl="0" algn="l">
              <a:lnSpc>
                <a:spcPct val="100000"/>
              </a:lnSpc>
              <a:spcBef>
                <a:spcPts val="460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8pPr>
            <a:lvl9pPr indent="-228600" lvl="8" marL="4114800" marR="0" rtl="0" algn="l">
              <a:lnSpc>
                <a:spcPct val="100000"/>
              </a:lnSpc>
              <a:spcBef>
                <a:spcPts val="460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9pPr>
          </a:lstStyle>
          <a:p/>
        </p:txBody>
      </p:sp>
      <p:sp>
        <p:nvSpPr>
          <p:cNvPr id="8" name="Google Shape;8;p5"/>
          <p:cNvSpPr txBox="1"/>
          <p:nvPr>
            <p:ph idx="12" type="sldNum"/>
          </p:nvPr>
        </p:nvSpPr>
        <p:spPr>
          <a:xfrm>
            <a:off x="3627453" y="7914729"/>
            <a:ext cx="297659" cy="281707"/>
          </a:xfrm>
          <a:prstGeom prst="rect">
            <a:avLst/>
          </a:prstGeom>
          <a:noFill/>
          <a:ln>
            <a:noFill/>
          </a:ln>
        </p:spPr>
        <p:txBody>
          <a:bodyPr anchorCtr="0" anchor="t" bIns="29500" lIns="29500" spcFirstLastPara="1" rIns="29500" wrap="square" tIns="29500">
            <a:spAutoFit/>
          </a:bodyPr>
          <a:lstStyle>
            <a:lvl1pPr indent="0" lvl="0"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 title="FIX (2).jpg"/>
          <p:cNvPicPr preferRelativeResize="0"/>
          <p:nvPr/>
        </p:nvPicPr>
        <p:blipFill>
          <a:blip r:embed="rId3">
            <a:alphaModFix/>
          </a:blip>
          <a:stretch>
            <a:fillRect/>
          </a:stretch>
        </p:blipFill>
        <p:spPr>
          <a:xfrm>
            <a:off x="0" y="0"/>
            <a:ext cx="7556502" cy="10695050"/>
          </a:xfrm>
          <a:prstGeom prst="rect">
            <a:avLst/>
          </a:prstGeom>
          <a:noFill/>
          <a:ln>
            <a:noFill/>
          </a:ln>
        </p:spPr>
      </p:pic>
      <p:sp>
        <p:nvSpPr>
          <p:cNvPr id="60" name="Google Shape;60;p1"/>
          <p:cNvSpPr txBox="1"/>
          <p:nvPr/>
        </p:nvSpPr>
        <p:spPr>
          <a:xfrm>
            <a:off x="698895" y="1117285"/>
            <a:ext cx="61587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000000"/>
                </a:solidFill>
              </a:rPr>
              <a:t>会社公式の情報共有ツール</a:t>
            </a:r>
            <a:br>
              <a:rPr b="1" i="0" lang="en-US" sz="3000" u="none" cap="none" strike="noStrike">
                <a:solidFill>
                  <a:srgbClr val="000000"/>
                </a:solidFill>
              </a:rPr>
            </a:br>
            <a:r>
              <a:rPr b="1" i="0" lang="en-US" sz="3000" u="none" cap="none" strike="noStrike">
                <a:solidFill>
                  <a:srgbClr val="000000"/>
                </a:solidFill>
              </a:rPr>
              <a:t>“TUNAG”がスタートしました！</a:t>
            </a:r>
            <a:endParaRPr b="1"/>
          </a:p>
        </p:txBody>
      </p:sp>
      <p:sp>
        <p:nvSpPr>
          <p:cNvPr id="61" name="Google Shape;61;p1"/>
          <p:cNvSpPr txBox="1"/>
          <p:nvPr/>
        </p:nvSpPr>
        <p:spPr>
          <a:xfrm>
            <a:off x="749720" y="3839692"/>
            <a:ext cx="6057000" cy="277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rPr>
              <a:t>会社の情報がよりスムーズに！コンテンツは順次追加予定</a:t>
            </a:r>
            <a:endParaRPr b="1"/>
          </a:p>
        </p:txBody>
      </p:sp>
      <p:sp>
        <p:nvSpPr>
          <p:cNvPr id="62" name="Google Shape;62;p1"/>
          <p:cNvSpPr txBox="1"/>
          <p:nvPr/>
        </p:nvSpPr>
        <p:spPr>
          <a:xfrm>
            <a:off x="811187" y="7485182"/>
            <a:ext cx="1663200" cy="684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ここにテキストを入れてくださいここにテキストを入れてくださいここにテキストを入れてください</a:t>
            </a:r>
            <a:endParaRPr/>
          </a:p>
        </p:txBody>
      </p:sp>
      <p:sp>
        <p:nvSpPr>
          <p:cNvPr id="63" name="Google Shape;63;p1"/>
          <p:cNvSpPr txBox="1"/>
          <p:nvPr/>
        </p:nvSpPr>
        <p:spPr>
          <a:xfrm>
            <a:off x="2946608" y="7485182"/>
            <a:ext cx="1663200" cy="684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ここにテキストを入れてくださいここにテキストを入れてくださいここにテキストを入れてください</a:t>
            </a:r>
            <a:endParaRPr/>
          </a:p>
        </p:txBody>
      </p:sp>
      <p:sp>
        <p:nvSpPr>
          <p:cNvPr id="64" name="Google Shape;64;p1"/>
          <p:cNvSpPr txBox="1"/>
          <p:nvPr/>
        </p:nvSpPr>
        <p:spPr>
          <a:xfrm>
            <a:off x="5082030" y="7485182"/>
            <a:ext cx="1663200" cy="684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ここにテキストを入れてくださいここにテキストを入れてくださいここにテキストを入れてください</a:t>
            </a:r>
            <a:endParaRPr/>
          </a:p>
        </p:txBody>
      </p:sp>
      <p:pic>
        <p:nvPicPr>
          <p:cNvPr descr="Frame 6758.png" id="65" name="Google Shape;65;p1"/>
          <p:cNvPicPr preferRelativeResize="0"/>
          <p:nvPr/>
        </p:nvPicPr>
        <p:blipFill rotWithShape="1">
          <a:blip r:embed="rId4">
            <a:alphaModFix/>
          </a:blip>
          <a:srcRect b="14754" l="0" r="0" t="4528"/>
          <a:stretch/>
        </p:blipFill>
        <p:spPr>
          <a:xfrm>
            <a:off x="2968009" y="4468270"/>
            <a:ext cx="1620338" cy="2835417"/>
          </a:xfrm>
          <a:prstGeom prst="rect">
            <a:avLst/>
          </a:prstGeom>
          <a:noFill/>
          <a:ln>
            <a:noFill/>
          </a:ln>
        </p:spPr>
      </p:pic>
      <p:pic>
        <p:nvPicPr>
          <p:cNvPr descr="Frame 6751.png" id="66" name="Google Shape;66;p1"/>
          <p:cNvPicPr preferRelativeResize="0"/>
          <p:nvPr/>
        </p:nvPicPr>
        <p:blipFill rotWithShape="1">
          <a:blip r:embed="rId5">
            <a:alphaModFix/>
          </a:blip>
          <a:srcRect b="15710" l="0" r="4" t="4070"/>
          <a:stretch/>
        </p:blipFill>
        <p:spPr>
          <a:xfrm>
            <a:off x="5084996" y="4468270"/>
            <a:ext cx="1631801" cy="2835270"/>
          </a:xfrm>
          <a:prstGeom prst="rect">
            <a:avLst/>
          </a:prstGeom>
          <a:noFill/>
          <a:ln>
            <a:noFill/>
          </a:ln>
        </p:spPr>
      </p:pic>
      <p:pic>
        <p:nvPicPr>
          <p:cNvPr descr="社内報バナー用03 (1).png" id="67" name="Google Shape;67;p1"/>
          <p:cNvPicPr preferRelativeResize="0"/>
          <p:nvPr/>
        </p:nvPicPr>
        <p:blipFill rotWithShape="1">
          <a:blip r:embed="rId6">
            <a:alphaModFix/>
          </a:blip>
          <a:srcRect b="15214" l="0" r="3" t="4625"/>
          <a:stretch/>
        </p:blipFill>
        <p:spPr>
          <a:xfrm>
            <a:off x="832607" y="4479383"/>
            <a:ext cx="1620509" cy="2812890"/>
          </a:xfrm>
          <a:prstGeom prst="rect">
            <a:avLst/>
          </a:prstGeom>
          <a:noFill/>
          <a:ln>
            <a:noFill/>
          </a:ln>
        </p:spPr>
      </p:pic>
      <p:sp>
        <p:nvSpPr>
          <p:cNvPr id="68" name="Google Shape;68;p1"/>
          <p:cNvSpPr/>
          <p:nvPr/>
        </p:nvSpPr>
        <p:spPr>
          <a:xfrm>
            <a:off x="7802706" y="1117272"/>
            <a:ext cx="2804814" cy="688976"/>
          </a:xfrm>
          <a:prstGeom prst="rect">
            <a:avLst/>
          </a:prstGeom>
          <a:solidFill>
            <a:schemeClr val="accent4"/>
          </a:solidFill>
          <a:ln cap="flat" cmpd="sng" w="9525">
            <a:solidFill>
              <a:srgbClr val="5E5E5E"/>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貴社に合わせてテキストや写真の編集をお願いします。</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g394f9f3b639_2_0" title="FIX (2).jpg"/>
          <p:cNvPicPr preferRelativeResize="0"/>
          <p:nvPr/>
        </p:nvPicPr>
        <p:blipFill>
          <a:blip r:embed="rId3">
            <a:alphaModFix/>
          </a:blip>
          <a:stretch>
            <a:fillRect/>
          </a:stretch>
        </p:blipFill>
        <p:spPr>
          <a:xfrm>
            <a:off x="0" y="0"/>
            <a:ext cx="7556502" cy="10695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